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2" r:id="rId17"/>
    <p:sldId id="274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0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DDE9DE-4C2C-438A-AA17-48BD71B63FA7}" v="2" dt="2023-08-22T16:16:05.1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lix Magnusson" userId="7f6194d5f7d104d3" providerId="LiveId" clId="{17DDE9DE-4C2C-438A-AA17-48BD71B63FA7}"/>
    <pc:docChg chg="addSld modSld">
      <pc:chgData name="Felix Magnusson" userId="7f6194d5f7d104d3" providerId="LiveId" clId="{17DDE9DE-4C2C-438A-AA17-48BD71B63FA7}" dt="2023-08-22T16:19:01.699" v="48" actId="1076"/>
      <pc:docMkLst>
        <pc:docMk/>
      </pc:docMkLst>
      <pc:sldChg chg="modSp mod">
        <pc:chgData name="Felix Magnusson" userId="7f6194d5f7d104d3" providerId="LiveId" clId="{17DDE9DE-4C2C-438A-AA17-48BD71B63FA7}" dt="2023-08-22T13:35:38.934" v="14" actId="20577"/>
        <pc:sldMkLst>
          <pc:docMk/>
          <pc:sldMk cId="1648678032" sldId="259"/>
        </pc:sldMkLst>
        <pc:spChg chg="mod">
          <ac:chgData name="Felix Magnusson" userId="7f6194d5f7d104d3" providerId="LiveId" clId="{17DDE9DE-4C2C-438A-AA17-48BD71B63FA7}" dt="2023-08-22T13:35:38.934" v="14" actId="20577"/>
          <ac:spMkLst>
            <pc:docMk/>
            <pc:sldMk cId="1648678032" sldId="259"/>
            <ac:spMk id="3" creationId="{C0C72F50-9266-F857-9D3E-CF96EA5A8C76}"/>
          </ac:spMkLst>
        </pc:spChg>
      </pc:sldChg>
      <pc:sldChg chg="modSp new mod">
        <pc:chgData name="Felix Magnusson" userId="7f6194d5f7d104d3" providerId="LiveId" clId="{17DDE9DE-4C2C-438A-AA17-48BD71B63FA7}" dt="2023-08-22T12:37:51.498" v="10" actId="20577"/>
        <pc:sldMkLst>
          <pc:docMk/>
          <pc:sldMk cId="1416739669" sldId="273"/>
        </pc:sldMkLst>
        <pc:spChg chg="mod">
          <ac:chgData name="Felix Magnusson" userId="7f6194d5f7d104d3" providerId="LiveId" clId="{17DDE9DE-4C2C-438A-AA17-48BD71B63FA7}" dt="2023-08-22T12:37:39.990" v="7" actId="20577"/>
          <ac:spMkLst>
            <pc:docMk/>
            <pc:sldMk cId="1416739669" sldId="273"/>
            <ac:spMk id="2" creationId="{988E20DF-B9C5-9EF0-235C-DE3DC9020411}"/>
          </ac:spMkLst>
        </pc:spChg>
        <pc:spChg chg="mod">
          <ac:chgData name="Felix Magnusson" userId="7f6194d5f7d104d3" providerId="LiveId" clId="{17DDE9DE-4C2C-438A-AA17-48BD71B63FA7}" dt="2023-08-22T12:37:51.498" v="10" actId="20577"/>
          <ac:spMkLst>
            <pc:docMk/>
            <pc:sldMk cId="1416739669" sldId="273"/>
            <ac:spMk id="3" creationId="{38FF0DA4-CB31-349E-32B7-E7AC7EFDF4B5}"/>
          </ac:spMkLst>
        </pc:spChg>
      </pc:sldChg>
      <pc:sldChg chg="addSp delSp modSp new mod">
        <pc:chgData name="Felix Magnusson" userId="7f6194d5f7d104d3" providerId="LiveId" clId="{17DDE9DE-4C2C-438A-AA17-48BD71B63FA7}" dt="2023-08-22T16:19:01.699" v="48" actId="1076"/>
        <pc:sldMkLst>
          <pc:docMk/>
          <pc:sldMk cId="2390784078" sldId="274"/>
        </pc:sldMkLst>
        <pc:graphicFrameChg chg="add del mod">
          <ac:chgData name="Felix Magnusson" userId="7f6194d5f7d104d3" providerId="LiveId" clId="{17DDE9DE-4C2C-438A-AA17-48BD71B63FA7}" dt="2023-08-22T16:16:05.116" v="17"/>
          <ac:graphicFrameMkLst>
            <pc:docMk/>
            <pc:sldMk cId="2390784078" sldId="274"/>
            <ac:graphicFrameMk id="2" creationId="{A5271100-6B0A-52D2-50FE-6E441DBD1948}"/>
          </ac:graphicFrameMkLst>
        </pc:graphicFrameChg>
        <pc:picChg chg="add mod">
          <ac:chgData name="Felix Magnusson" userId="7f6194d5f7d104d3" providerId="LiveId" clId="{17DDE9DE-4C2C-438A-AA17-48BD71B63FA7}" dt="2023-08-22T16:18:59.607" v="47" actId="1076"/>
          <ac:picMkLst>
            <pc:docMk/>
            <pc:sldMk cId="2390784078" sldId="274"/>
            <ac:picMk id="4" creationId="{1B755AB7-A6E2-B05C-5373-44719B8762D3}"/>
          </ac:picMkLst>
        </pc:picChg>
        <pc:picChg chg="add mod">
          <ac:chgData name="Felix Magnusson" userId="7f6194d5f7d104d3" providerId="LiveId" clId="{17DDE9DE-4C2C-438A-AA17-48BD71B63FA7}" dt="2023-08-22T16:18:56.143" v="46" actId="1076"/>
          <ac:picMkLst>
            <pc:docMk/>
            <pc:sldMk cId="2390784078" sldId="274"/>
            <ac:picMk id="6" creationId="{B6E4A848-F1A4-2A68-9CE2-6956BE00F702}"/>
          </ac:picMkLst>
        </pc:picChg>
        <pc:picChg chg="add mod">
          <ac:chgData name="Felix Magnusson" userId="7f6194d5f7d104d3" providerId="LiveId" clId="{17DDE9DE-4C2C-438A-AA17-48BD71B63FA7}" dt="2023-08-22T16:19:01.699" v="48" actId="1076"/>
          <ac:picMkLst>
            <pc:docMk/>
            <pc:sldMk cId="2390784078" sldId="274"/>
            <ac:picMk id="8" creationId="{52455886-68E2-B229-CC11-1EC90A0E3F4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9DFA4A94-13AC-FE9D-B0C0-9A5B757221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E9C2E57-A2C5-528D-9296-B3564546E4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2E4B6-E8FD-492D-8EBB-D02BFDA24811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A4B22C9-1FC3-DF6D-51B7-311145BEA0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13596A7-2073-FDCD-7689-BBD92ADF3F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67219-A8E2-4026-B57C-512914D4A0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8285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20D5A-EA0C-4B28-8024-3BB91AE2EC38}" type="datetimeFigureOut">
              <a:rPr lang="sv-SE" smtClean="0"/>
              <a:t>2023-08-22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C6333-F8E2-4E8F-92E2-9A830367F3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86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vud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4F6CBCBE-63F2-F3F8-7C82-5A9AB48FF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881" y="1741820"/>
            <a:ext cx="10974238" cy="2304684"/>
          </a:xfrm>
          <a:prstGeom prst="rect">
            <a:avLst/>
          </a:prstGeom>
        </p:spPr>
        <p:txBody>
          <a:bodyPr/>
          <a:lstStyle>
            <a:lvl1pPr algn="ctr">
              <a:defRPr sz="54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7" name="Underrubrik 2">
            <a:extLst>
              <a:ext uri="{FF2B5EF4-FFF2-40B4-BE49-F238E27FC236}">
                <a16:creationId xmlns:a16="http://schemas.microsoft.com/office/drawing/2014/main" id="{DE6E6057-4542-1401-7D54-EB63766FC6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166" y="4160712"/>
            <a:ext cx="9405668" cy="111074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281158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796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6294E9-3F9C-340E-78DB-596A84F3C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85B102-E5C7-3D5C-AECC-302CBB079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EAEB79-CD43-6B5B-52FA-2F61117919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77451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A490DE-18D3-096F-B8EF-1DA72E01E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6A38EC1-48A4-1EA4-29A5-B0C0893F10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D76360D-7F28-4D36-519D-20042A7FD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026996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4056B4-498A-2D64-583F-45F2E6C94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8FDE8F-551F-A03A-7B6A-751547581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294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tch huvud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En bild som visar text, Grafik, affisch, grafisk design&#10;&#10;Automatiskt genererad beskrivning">
            <a:extLst>
              <a:ext uri="{FF2B5EF4-FFF2-40B4-BE49-F238E27FC236}">
                <a16:creationId xmlns:a16="http://schemas.microsoft.com/office/drawing/2014/main" id="{6086CCE3-8C40-3151-9895-4471632A3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921" y="2044443"/>
            <a:ext cx="1537719" cy="2769114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863D7A2A-3541-14F2-86C6-9CE6212037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38400" y="2413000"/>
            <a:ext cx="2078037" cy="203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55CEC1D-1AFC-9A24-E9A5-557CFFB0AAB3}"/>
              </a:ext>
            </a:extLst>
          </p:cNvPr>
          <p:cNvSpPr txBox="1"/>
          <p:nvPr userDrawn="1"/>
        </p:nvSpPr>
        <p:spPr>
          <a:xfrm>
            <a:off x="5454073" y="3167390"/>
            <a:ext cx="1283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latin typeface="+mj-lt"/>
              </a:rPr>
              <a:t>vs</a:t>
            </a:r>
            <a:r>
              <a:rPr lang="sv-SE" sz="2800" dirty="0"/>
              <a:t>.</a:t>
            </a:r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16271678-9D48-27E8-8139-A8C168DCD2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0286" y="367103"/>
            <a:ext cx="10971428" cy="768968"/>
          </a:xfrm>
          <a:prstGeom prst="rect">
            <a:avLst/>
          </a:prstGeom>
        </p:spPr>
        <p:txBody>
          <a:bodyPr/>
          <a:lstStyle>
            <a:lvl1pPr algn="ctr">
              <a:defRPr sz="5400"/>
            </a:lvl1pPr>
          </a:lstStyle>
          <a:p>
            <a:r>
              <a:rPr lang="sv-SE" dirty="0"/>
              <a:t>Serie</a:t>
            </a:r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750526BB-9F41-B7A4-05B2-BE7D2F57CBB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244271"/>
            <a:ext cx="9144000" cy="41827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Spelplats, datum, tid</a:t>
            </a:r>
          </a:p>
        </p:txBody>
      </p:sp>
    </p:spTree>
    <p:extLst>
      <p:ext uri="{BB962C8B-B14F-4D97-AF65-F5344CB8AC3E}">
        <p14:creationId xmlns:p14="http://schemas.microsoft.com/office/powerpoint/2010/main" val="2727451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guppställ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9D55A1FE-DFB4-602F-93F3-BC2BCA5910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836" y="131325"/>
            <a:ext cx="4305741" cy="3223784"/>
          </a:xfrm>
          <a:prstGeom prst="rect">
            <a:avLst/>
          </a:prstGeom>
        </p:spPr>
      </p:pic>
      <p:pic>
        <p:nvPicPr>
          <p:cNvPr id="9" name="Bildobjekt 8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CD10464C-CEAC-A3AD-6DB5-C56088A5A7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423" y="3502891"/>
            <a:ext cx="4305741" cy="3223784"/>
          </a:xfrm>
          <a:prstGeom prst="rect">
            <a:avLst/>
          </a:prstGeom>
        </p:spPr>
      </p:pic>
      <p:pic>
        <p:nvPicPr>
          <p:cNvPr id="10" name="Bildobjekt 9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3F6C5953-9968-D0B9-7410-62B6C11CDA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836" y="3502891"/>
            <a:ext cx="4305741" cy="3223784"/>
          </a:xfrm>
          <a:prstGeom prst="rect">
            <a:avLst/>
          </a:prstGeom>
        </p:spPr>
      </p:pic>
      <p:pic>
        <p:nvPicPr>
          <p:cNvPr id="11" name="Bildobjekt 10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BBCA133F-DE98-A274-5F42-9E1D81FD26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425" y="150375"/>
            <a:ext cx="4305741" cy="3223784"/>
          </a:xfrm>
          <a:prstGeom prst="rect">
            <a:avLst/>
          </a:prstGeom>
        </p:spPr>
      </p:pic>
      <p:sp>
        <p:nvSpPr>
          <p:cNvPr id="26" name="Rektangel: rundade hörn 25">
            <a:extLst>
              <a:ext uri="{FF2B5EF4-FFF2-40B4-BE49-F238E27FC236}">
                <a16:creationId xmlns:a16="http://schemas.microsoft.com/office/drawing/2014/main" id="{C33F234B-5699-3589-5A9B-C4C126764E7D}"/>
              </a:ext>
            </a:extLst>
          </p:cNvPr>
          <p:cNvSpPr/>
          <p:nvPr userDrawn="1"/>
        </p:nvSpPr>
        <p:spPr>
          <a:xfrm>
            <a:off x="7933240" y="5604310"/>
            <a:ext cx="1958109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7" name="Rektangel: rundade hörn 26">
            <a:extLst>
              <a:ext uri="{FF2B5EF4-FFF2-40B4-BE49-F238E27FC236}">
                <a16:creationId xmlns:a16="http://schemas.microsoft.com/office/drawing/2014/main" id="{D48330DA-FEA6-A2F9-FF60-112AF2FAFBE1}"/>
              </a:ext>
            </a:extLst>
          </p:cNvPr>
          <p:cNvSpPr/>
          <p:nvPr userDrawn="1"/>
        </p:nvSpPr>
        <p:spPr>
          <a:xfrm>
            <a:off x="7981932" y="511478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C335DEAE-1DE5-1F33-0A20-3E3F73E88FD0}"/>
              </a:ext>
            </a:extLst>
          </p:cNvPr>
          <p:cNvSpPr/>
          <p:nvPr userDrawn="1"/>
        </p:nvSpPr>
        <p:spPr>
          <a:xfrm>
            <a:off x="7981929" y="3673762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1" name="Rektangel: rundade hörn 30">
            <a:extLst>
              <a:ext uri="{FF2B5EF4-FFF2-40B4-BE49-F238E27FC236}">
                <a16:creationId xmlns:a16="http://schemas.microsoft.com/office/drawing/2014/main" id="{9E6D0E1B-6C86-0B1E-D1D2-9AB20891B207}"/>
              </a:ext>
            </a:extLst>
          </p:cNvPr>
          <p:cNvSpPr/>
          <p:nvPr userDrawn="1"/>
        </p:nvSpPr>
        <p:spPr>
          <a:xfrm>
            <a:off x="7981932" y="439792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2" name="Rektangel: rundade hörn 31">
            <a:extLst>
              <a:ext uri="{FF2B5EF4-FFF2-40B4-BE49-F238E27FC236}">
                <a16:creationId xmlns:a16="http://schemas.microsoft.com/office/drawing/2014/main" id="{67E66F18-E26E-0EB1-DBFA-A8F1EE9C4C0D}"/>
              </a:ext>
            </a:extLst>
          </p:cNvPr>
          <p:cNvSpPr/>
          <p:nvPr userDrawn="1"/>
        </p:nvSpPr>
        <p:spPr>
          <a:xfrm>
            <a:off x="2300649" y="2240037"/>
            <a:ext cx="1958109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D6CE2223-9590-FC26-56DF-09DCEA3EC8DA}"/>
              </a:ext>
            </a:extLst>
          </p:cNvPr>
          <p:cNvSpPr/>
          <p:nvPr userDrawn="1"/>
        </p:nvSpPr>
        <p:spPr>
          <a:xfrm>
            <a:off x="1321597" y="175051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4" name="Rektangel: rundade hörn 33">
            <a:extLst>
              <a:ext uri="{FF2B5EF4-FFF2-40B4-BE49-F238E27FC236}">
                <a16:creationId xmlns:a16="http://schemas.microsoft.com/office/drawing/2014/main" id="{F2EE9A70-EC8F-8B57-6CCF-AA0A33449A10}"/>
              </a:ext>
            </a:extLst>
          </p:cNvPr>
          <p:cNvSpPr/>
          <p:nvPr userDrawn="1"/>
        </p:nvSpPr>
        <p:spPr>
          <a:xfrm>
            <a:off x="3377087" y="175051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5" name="Rektangel: rundade hörn 34">
            <a:extLst>
              <a:ext uri="{FF2B5EF4-FFF2-40B4-BE49-F238E27FC236}">
                <a16:creationId xmlns:a16="http://schemas.microsoft.com/office/drawing/2014/main" id="{1142B3E7-3216-C0B3-EBD5-6D56828D0F81}"/>
              </a:ext>
            </a:extLst>
          </p:cNvPr>
          <p:cNvSpPr/>
          <p:nvPr userDrawn="1"/>
        </p:nvSpPr>
        <p:spPr>
          <a:xfrm>
            <a:off x="3377086" y="30949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4D6E4427-65B7-922D-F9D0-0D5D7FE4FDF2}"/>
              </a:ext>
            </a:extLst>
          </p:cNvPr>
          <p:cNvSpPr/>
          <p:nvPr userDrawn="1"/>
        </p:nvSpPr>
        <p:spPr>
          <a:xfrm>
            <a:off x="1321597" y="316784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7" name="Rektangel: rundade hörn 36">
            <a:extLst>
              <a:ext uri="{FF2B5EF4-FFF2-40B4-BE49-F238E27FC236}">
                <a16:creationId xmlns:a16="http://schemas.microsoft.com/office/drawing/2014/main" id="{267B57AC-0A75-67FE-4FD3-5E22EFDD6A17}"/>
              </a:ext>
            </a:extLst>
          </p:cNvPr>
          <p:cNvSpPr/>
          <p:nvPr userDrawn="1"/>
        </p:nvSpPr>
        <p:spPr>
          <a:xfrm>
            <a:off x="2349341" y="1033647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8" name="Platshållare för text 47">
            <a:extLst>
              <a:ext uri="{FF2B5EF4-FFF2-40B4-BE49-F238E27FC236}">
                <a16:creationId xmlns:a16="http://schemas.microsoft.com/office/drawing/2014/main" id="{25C16074-E532-2364-43D1-9C2A965EAB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00289" y="2239963"/>
            <a:ext cx="1958110" cy="3492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Målvakt</a:t>
            </a:r>
          </a:p>
        </p:txBody>
      </p:sp>
      <p:sp>
        <p:nvSpPr>
          <p:cNvPr id="50" name="Platshållare för text 47">
            <a:extLst>
              <a:ext uri="{FF2B5EF4-FFF2-40B4-BE49-F238E27FC236}">
                <a16:creationId xmlns:a16="http://schemas.microsoft.com/office/drawing/2014/main" id="{E7E9B3DA-1039-B6C0-A5E3-C5C39A51B2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20728" y="1750510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53" name="Platshållare för text 47">
            <a:extLst>
              <a:ext uri="{FF2B5EF4-FFF2-40B4-BE49-F238E27FC236}">
                <a16:creationId xmlns:a16="http://schemas.microsoft.com/office/drawing/2014/main" id="{ABEB1549-50B2-9C8E-FC6B-BC1652A4A78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75347" y="1750509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54" name="Platshållare för text 47">
            <a:extLst>
              <a:ext uri="{FF2B5EF4-FFF2-40B4-BE49-F238E27FC236}">
                <a16:creationId xmlns:a16="http://schemas.microsoft.com/office/drawing/2014/main" id="{C17BDC0A-793D-C087-B492-D45BD57EA79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48980" y="1033720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Center</a:t>
            </a:r>
          </a:p>
        </p:txBody>
      </p:sp>
      <p:sp>
        <p:nvSpPr>
          <p:cNvPr id="55" name="Platshållare för text 47">
            <a:extLst>
              <a:ext uri="{FF2B5EF4-FFF2-40B4-BE49-F238E27FC236}">
                <a16:creationId xmlns:a16="http://schemas.microsoft.com/office/drawing/2014/main" id="{0775A8F0-C36C-3B8C-F42F-FBB8D815ECA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75347" y="309204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56" name="Platshållare för text 47">
            <a:extLst>
              <a:ext uri="{FF2B5EF4-FFF2-40B4-BE49-F238E27FC236}">
                <a16:creationId xmlns:a16="http://schemas.microsoft.com/office/drawing/2014/main" id="{3B5E33F3-51EE-4035-5E30-2D8A79289B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18117" y="315989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63" name="Rektangel: rundade hörn 62">
            <a:extLst>
              <a:ext uri="{FF2B5EF4-FFF2-40B4-BE49-F238E27FC236}">
                <a16:creationId xmlns:a16="http://schemas.microsoft.com/office/drawing/2014/main" id="{D8AF6E55-D71B-6803-19E8-9846D8E0D084}"/>
              </a:ext>
            </a:extLst>
          </p:cNvPr>
          <p:cNvSpPr/>
          <p:nvPr userDrawn="1"/>
        </p:nvSpPr>
        <p:spPr>
          <a:xfrm>
            <a:off x="6954186" y="1779496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4" name="Rektangel: rundade hörn 63">
            <a:extLst>
              <a:ext uri="{FF2B5EF4-FFF2-40B4-BE49-F238E27FC236}">
                <a16:creationId xmlns:a16="http://schemas.microsoft.com/office/drawing/2014/main" id="{CFE85299-429F-65F4-4323-D078E033A634}"/>
              </a:ext>
            </a:extLst>
          </p:cNvPr>
          <p:cNvSpPr/>
          <p:nvPr userDrawn="1"/>
        </p:nvSpPr>
        <p:spPr>
          <a:xfrm>
            <a:off x="9009676" y="1779496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5" name="Rektangel: rundade hörn 64">
            <a:extLst>
              <a:ext uri="{FF2B5EF4-FFF2-40B4-BE49-F238E27FC236}">
                <a16:creationId xmlns:a16="http://schemas.microsoft.com/office/drawing/2014/main" id="{7439D84B-5FA3-BE75-EB42-575FAA1FA8FC}"/>
              </a:ext>
            </a:extLst>
          </p:cNvPr>
          <p:cNvSpPr/>
          <p:nvPr userDrawn="1"/>
        </p:nvSpPr>
        <p:spPr>
          <a:xfrm>
            <a:off x="9009675" y="338476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6" name="Rektangel: rundade hörn 65">
            <a:extLst>
              <a:ext uri="{FF2B5EF4-FFF2-40B4-BE49-F238E27FC236}">
                <a16:creationId xmlns:a16="http://schemas.microsoft.com/office/drawing/2014/main" id="{4BF69130-2E5F-440C-D262-B3D9E480A3F6}"/>
              </a:ext>
            </a:extLst>
          </p:cNvPr>
          <p:cNvSpPr/>
          <p:nvPr userDrawn="1"/>
        </p:nvSpPr>
        <p:spPr>
          <a:xfrm>
            <a:off x="6954186" y="34577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7" name="Rektangel: rundade hörn 66">
            <a:extLst>
              <a:ext uri="{FF2B5EF4-FFF2-40B4-BE49-F238E27FC236}">
                <a16:creationId xmlns:a16="http://schemas.microsoft.com/office/drawing/2014/main" id="{A304049C-9A5E-60BC-5B21-1DAFEFD4B75A}"/>
              </a:ext>
            </a:extLst>
          </p:cNvPr>
          <p:cNvSpPr/>
          <p:nvPr userDrawn="1"/>
        </p:nvSpPr>
        <p:spPr>
          <a:xfrm>
            <a:off x="7981930" y="106263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9" name="Platshållare för text 47">
            <a:extLst>
              <a:ext uri="{FF2B5EF4-FFF2-40B4-BE49-F238E27FC236}">
                <a16:creationId xmlns:a16="http://schemas.microsoft.com/office/drawing/2014/main" id="{DD1C9A00-6453-1D0D-FA15-8E0E757A83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3317" y="1779496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70" name="Platshållare för text 47">
            <a:extLst>
              <a:ext uri="{FF2B5EF4-FFF2-40B4-BE49-F238E27FC236}">
                <a16:creationId xmlns:a16="http://schemas.microsoft.com/office/drawing/2014/main" id="{F97D017A-1C7F-1152-C76C-11EC10EA21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07936" y="1779495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71" name="Platshållare för text 47">
            <a:extLst>
              <a:ext uri="{FF2B5EF4-FFF2-40B4-BE49-F238E27FC236}">
                <a16:creationId xmlns:a16="http://schemas.microsoft.com/office/drawing/2014/main" id="{22E6D8AA-2491-B708-95DA-B5B5D85D28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81569" y="1062706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Center</a:t>
            </a:r>
          </a:p>
        </p:txBody>
      </p:sp>
      <p:sp>
        <p:nvSpPr>
          <p:cNvPr id="72" name="Platshållare för text 47">
            <a:extLst>
              <a:ext uri="{FF2B5EF4-FFF2-40B4-BE49-F238E27FC236}">
                <a16:creationId xmlns:a16="http://schemas.microsoft.com/office/drawing/2014/main" id="{8553A452-2205-9563-CB15-4F37F18F5D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007936" y="338190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73" name="Platshållare för text 47">
            <a:extLst>
              <a:ext uri="{FF2B5EF4-FFF2-40B4-BE49-F238E27FC236}">
                <a16:creationId xmlns:a16="http://schemas.microsoft.com/office/drawing/2014/main" id="{0694590C-68EC-C6D2-DCBB-812FCA3162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50706" y="344975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74" name="Rektangel: rundade hörn 73">
            <a:extLst>
              <a:ext uri="{FF2B5EF4-FFF2-40B4-BE49-F238E27FC236}">
                <a16:creationId xmlns:a16="http://schemas.microsoft.com/office/drawing/2014/main" id="{BF023F15-9F31-5DC0-1D33-11523843C4E7}"/>
              </a:ext>
            </a:extLst>
          </p:cNvPr>
          <p:cNvSpPr/>
          <p:nvPr userDrawn="1"/>
        </p:nvSpPr>
        <p:spPr>
          <a:xfrm>
            <a:off x="1318117" y="511478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5" name="Rektangel: rundade hörn 74">
            <a:extLst>
              <a:ext uri="{FF2B5EF4-FFF2-40B4-BE49-F238E27FC236}">
                <a16:creationId xmlns:a16="http://schemas.microsoft.com/office/drawing/2014/main" id="{B6915994-B4A6-BB26-56ED-AE09F72B0D67}"/>
              </a:ext>
            </a:extLst>
          </p:cNvPr>
          <p:cNvSpPr/>
          <p:nvPr userDrawn="1"/>
        </p:nvSpPr>
        <p:spPr>
          <a:xfrm>
            <a:off x="3373607" y="511478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6" name="Rektangel: rundade hörn 75">
            <a:extLst>
              <a:ext uri="{FF2B5EF4-FFF2-40B4-BE49-F238E27FC236}">
                <a16:creationId xmlns:a16="http://schemas.microsoft.com/office/drawing/2014/main" id="{5DD6D4C0-8D0F-8663-33EC-8D44BCAEEA59}"/>
              </a:ext>
            </a:extLst>
          </p:cNvPr>
          <p:cNvSpPr/>
          <p:nvPr userDrawn="1"/>
        </p:nvSpPr>
        <p:spPr>
          <a:xfrm>
            <a:off x="3373606" y="367376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7" name="Rektangel: rundade hörn 76">
            <a:extLst>
              <a:ext uri="{FF2B5EF4-FFF2-40B4-BE49-F238E27FC236}">
                <a16:creationId xmlns:a16="http://schemas.microsoft.com/office/drawing/2014/main" id="{7A197260-B536-AE61-38E7-29B09269A6AA}"/>
              </a:ext>
            </a:extLst>
          </p:cNvPr>
          <p:cNvSpPr/>
          <p:nvPr userDrawn="1"/>
        </p:nvSpPr>
        <p:spPr>
          <a:xfrm>
            <a:off x="1318117" y="3681057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8" name="Rektangel: rundade hörn 77">
            <a:extLst>
              <a:ext uri="{FF2B5EF4-FFF2-40B4-BE49-F238E27FC236}">
                <a16:creationId xmlns:a16="http://schemas.microsoft.com/office/drawing/2014/main" id="{10EAF0EF-4AE3-F839-7905-C17E5E1668B8}"/>
              </a:ext>
            </a:extLst>
          </p:cNvPr>
          <p:cNvSpPr/>
          <p:nvPr userDrawn="1"/>
        </p:nvSpPr>
        <p:spPr>
          <a:xfrm>
            <a:off x="2345861" y="439792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9" name="Platshållare för text 47">
            <a:extLst>
              <a:ext uri="{FF2B5EF4-FFF2-40B4-BE49-F238E27FC236}">
                <a16:creationId xmlns:a16="http://schemas.microsoft.com/office/drawing/2014/main" id="{091AF41C-326F-6429-839F-D60565D49B3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17248" y="5114783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80" name="Platshållare för text 47">
            <a:extLst>
              <a:ext uri="{FF2B5EF4-FFF2-40B4-BE49-F238E27FC236}">
                <a16:creationId xmlns:a16="http://schemas.microsoft.com/office/drawing/2014/main" id="{9C048009-D73D-47E5-C6FD-9E20156D0E9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71867" y="511478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81" name="Platshållare för text 47">
            <a:extLst>
              <a:ext uri="{FF2B5EF4-FFF2-40B4-BE49-F238E27FC236}">
                <a16:creationId xmlns:a16="http://schemas.microsoft.com/office/drawing/2014/main" id="{3465B5F2-0B4B-2333-BB4C-3BC0592D822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45500" y="4397993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Center</a:t>
            </a:r>
          </a:p>
        </p:txBody>
      </p:sp>
      <p:sp>
        <p:nvSpPr>
          <p:cNvPr id="82" name="Platshållare för text 47">
            <a:extLst>
              <a:ext uri="{FF2B5EF4-FFF2-40B4-BE49-F238E27FC236}">
                <a16:creationId xmlns:a16="http://schemas.microsoft.com/office/drawing/2014/main" id="{99A4AE5A-EA65-2A06-8592-FDEA0686EE6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71867" y="3673477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83" name="Platshållare för text 47">
            <a:extLst>
              <a:ext uri="{FF2B5EF4-FFF2-40B4-BE49-F238E27FC236}">
                <a16:creationId xmlns:a16="http://schemas.microsoft.com/office/drawing/2014/main" id="{EDA64DED-CCD6-D805-6F16-9A0A36873A6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314637" y="368026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85" name="Platshållare för text 47">
            <a:extLst>
              <a:ext uri="{FF2B5EF4-FFF2-40B4-BE49-F238E27FC236}">
                <a16:creationId xmlns:a16="http://schemas.microsoft.com/office/drawing/2014/main" id="{2F5EFFA0-F366-271F-DE42-BFD5306A76C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81569" y="3680261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86" name="Platshållare för text 47">
            <a:extLst>
              <a:ext uri="{FF2B5EF4-FFF2-40B4-BE49-F238E27FC236}">
                <a16:creationId xmlns:a16="http://schemas.microsoft.com/office/drawing/2014/main" id="{4027CE90-5D5B-F59E-BBDD-21D1CDC8AD1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981569" y="4393981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88" name="Platshållare för text 47">
            <a:extLst>
              <a:ext uri="{FF2B5EF4-FFF2-40B4-BE49-F238E27FC236}">
                <a16:creationId xmlns:a16="http://schemas.microsoft.com/office/drawing/2014/main" id="{DAA5027A-47C6-0B2F-ADB3-2FB5CA80C1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981569" y="5107701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89" name="Platshållare för text 47">
            <a:extLst>
              <a:ext uri="{FF2B5EF4-FFF2-40B4-BE49-F238E27FC236}">
                <a16:creationId xmlns:a16="http://schemas.microsoft.com/office/drawing/2014/main" id="{71BE54E2-ED90-F31C-FFF1-BED1F899C36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32877" y="5609397"/>
            <a:ext cx="1958110" cy="3492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Målvakt</a:t>
            </a:r>
          </a:p>
        </p:txBody>
      </p:sp>
      <p:sp>
        <p:nvSpPr>
          <p:cNvPr id="92" name="textruta 91">
            <a:extLst>
              <a:ext uri="{FF2B5EF4-FFF2-40B4-BE49-F238E27FC236}">
                <a16:creationId xmlns:a16="http://schemas.microsoft.com/office/drawing/2014/main" id="{BF81351E-28AA-5C7F-46AF-1125744801EB}"/>
              </a:ext>
            </a:extLst>
          </p:cNvPr>
          <p:cNvSpPr txBox="1"/>
          <p:nvPr userDrawn="1"/>
        </p:nvSpPr>
        <p:spPr>
          <a:xfrm>
            <a:off x="228365" y="150376"/>
            <a:ext cx="800219" cy="320473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sv-SE" sz="4000" dirty="0">
                <a:latin typeface="+mj-lt"/>
              </a:rPr>
              <a:t>1:a </a:t>
            </a:r>
            <a:r>
              <a:rPr lang="sv-SE" sz="4000" dirty="0" err="1">
                <a:latin typeface="+mj-lt"/>
              </a:rPr>
              <a:t>line</a:t>
            </a:r>
            <a:endParaRPr lang="sv-SE" sz="4000" dirty="0">
              <a:latin typeface="+mj-lt"/>
            </a:endParaRPr>
          </a:p>
        </p:txBody>
      </p:sp>
      <p:sp>
        <p:nvSpPr>
          <p:cNvPr id="93" name="textruta 92">
            <a:extLst>
              <a:ext uri="{FF2B5EF4-FFF2-40B4-BE49-F238E27FC236}">
                <a16:creationId xmlns:a16="http://schemas.microsoft.com/office/drawing/2014/main" id="{0C713474-DFA2-54BA-B6BF-0294DC57F9D3}"/>
              </a:ext>
            </a:extLst>
          </p:cNvPr>
          <p:cNvSpPr txBox="1"/>
          <p:nvPr userDrawn="1"/>
        </p:nvSpPr>
        <p:spPr>
          <a:xfrm>
            <a:off x="228364" y="3502891"/>
            <a:ext cx="800219" cy="320473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sv-SE" sz="4000" dirty="0">
                <a:latin typeface="+mj-lt"/>
              </a:rPr>
              <a:t>3:e </a:t>
            </a:r>
            <a:r>
              <a:rPr lang="sv-SE" sz="4000" dirty="0" err="1">
                <a:latin typeface="+mj-lt"/>
              </a:rPr>
              <a:t>line</a:t>
            </a:r>
            <a:endParaRPr lang="sv-SE" sz="4000" dirty="0">
              <a:latin typeface="+mj-lt"/>
            </a:endParaRPr>
          </a:p>
        </p:txBody>
      </p:sp>
      <p:sp>
        <p:nvSpPr>
          <p:cNvPr id="96" name="textruta 95">
            <a:extLst>
              <a:ext uri="{FF2B5EF4-FFF2-40B4-BE49-F238E27FC236}">
                <a16:creationId xmlns:a16="http://schemas.microsoft.com/office/drawing/2014/main" id="{E83A28C2-B179-C19F-F3CE-D29E5C98BCE1}"/>
              </a:ext>
            </a:extLst>
          </p:cNvPr>
          <p:cNvSpPr txBox="1"/>
          <p:nvPr userDrawn="1"/>
        </p:nvSpPr>
        <p:spPr>
          <a:xfrm>
            <a:off x="11163416" y="131325"/>
            <a:ext cx="800219" cy="320473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sv-SE" sz="4000" dirty="0">
                <a:latin typeface="+mj-lt"/>
              </a:rPr>
              <a:t>2:a </a:t>
            </a:r>
            <a:r>
              <a:rPr lang="sv-SE" sz="4000" dirty="0" err="1">
                <a:latin typeface="+mj-lt"/>
              </a:rPr>
              <a:t>line</a:t>
            </a:r>
            <a:endParaRPr lang="sv-SE" sz="4000" dirty="0">
              <a:latin typeface="+mj-lt"/>
            </a:endParaRPr>
          </a:p>
        </p:txBody>
      </p:sp>
      <p:sp>
        <p:nvSpPr>
          <p:cNvPr id="97" name="textruta 96">
            <a:extLst>
              <a:ext uri="{FF2B5EF4-FFF2-40B4-BE49-F238E27FC236}">
                <a16:creationId xmlns:a16="http://schemas.microsoft.com/office/drawing/2014/main" id="{947B6CC7-BD46-AFE7-92AF-4A7988690A9A}"/>
              </a:ext>
            </a:extLst>
          </p:cNvPr>
          <p:cNvSpPr txBox="1"/>
          <p:nvPr userDrawn="1"/>
        </p:nvSpPr>
        <p:spPr>
          <a:xfrm>
            <a:off x="11163415" y="3483840"/>
            <a:ext cx="800219" cy="320473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sv-SE" sz="4000" dirty="0">
                <a:latin typeface="+mj-lt"/>
              </a:rPr>
              <a:t>sidan</a:t>
            </a:r>
          </a:p>
        </p:txBody>
      </p:sp>
    </p:spTree>
    <p:extLst>
      <p:ext uri="{BB962C8B-B14F-4D97-AF65-F5344CB8AC3E}">
        <p14:creationId xmlns:p14="http://schemas.microsoft.com/office/powerpoint/2010/main" val="1349007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werp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6FE72238-0BE0-2B5D-4881-A002B44F7E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85130" y="1070550"/>
            <a:ext cx="6299972" cy="4716900"/>
          </a:xfrm>
          <a:prstGeom prst="rect">
            <a:avLst/>
          </a:prstGeom>
          <a:noFill/>
        </p:spPr>
      </p:pic>
      <p:pic>
        <p:nvPicPr>
          <p:cNvPr id="16" name="Bildobjekt 15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4A83664A-584D-587F-095F-92F2F4C91B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7790" y="2563667"/>
            <a:ext cx="4305741" cy="3223784"/>
          </a:xfrm>
          <a:prstGeom prst="rect">
            <a:avLst/>
          </a:prstGeom>
        </p:spPr>
      </p:pic>
      <p:sp>
        <p:nvSpPr>
          <p:cNvPr id="17" name="Rektangel: rundade hörn 16">
            <a:extLst>
              <a:ext uri="{FF2B5EF4-FFF2-40B4-BE49-F238E27FC236}">
                <a16:creationId xmlns:a16="http://schemas.microsoft.com/office/drawing/2014/main" id="{7782BFFC-1D1F-A714-38B7-EF3B00C06DCE}"/>
              </a:ext>
            </a:extLst>
          </p:cNvPr>
          <p:cNvSpPr/>
          <p:nvPr userDrawn="1"/>
        </p:nvSpPr>
        <p:spPr>
          <a:xfrm>
            <a:off x="7182551" y="4192788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8" name="Rektangel: rundade hörn 17">
            <a:extLst>
              <a:ext uri="{FF2B5EF4-FFF2-40B4-BE49-F238E27FC236}">
                <a16:creationId xmlns:a16="http://schemas.microsoft.com/office/drawing/2014/main" id="{3C3116C1-3687-56C7-F392-18C63FFBC642}"/>
              </a:ext>
            </a:extLst>
          </p:cNvPr>
          <p:cNvSpPr/>
          <p:nvPr userDrawn="1"/>
        </p:nvSpPr>
        <p:spPr>
          <a:xfrm>
            <a:off x="9238041" y="4192788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9" name="Rektangel: rundade hörn 18">
            <a:extLst>
              <a:ext uri="{FF2B5EF4-FFF2-40B4-BE49-F238E27FC236}">
                <a16:creationId xmlns:a16="http://schemas.microsoft.com/office/drawing/2014/main" id="{817E03EC-B20E-124A-23C0-4C72C006ADC9}"/>
              </a:ext>
            </a:extLst>
          </p:cNvPr>
          <p:cNvSpPr/>
          <p:nvPr userDrawn="1"/>
        </p:nvSpPr>
        <p:spPr>
          <a:xfrm>
            <a:off x="9238040" y="2751768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0" name="Rektangel: rundade hörn 19">
            <a:extLst>
              <a:ext uri="{FF2B5EF4-FFF2-40B4-BE49-F238E27FC236}">
                <a16:creationId xmlns:a16="http://schemas.microsoft.com/office/drawing/2014/main" id="{FCD294CA-BAFF-0D4C-6C97-DC3B0622C4E0}"/>
              </a:ext>
            </a:extLst>
          </p:cNvPr>
          <p:cNvSpPr/>
          <p:nvPr userDrawn="1"/>
        </p:nvSpPr>
        <p:spPr>
          <a:xfrm>
            <a:off x="7182551" y="2759062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1" name="Rektangel: rundade hörn 20">
            <a:extLst>
              <a:ext uri="{FF2B5EF4-FFF2-40B4-BE49-F238E27FC236}">
                <a16:creationId xmlns:a16="http://schemas.microsoft.com/office/drawing/2014/main" id="{2982BCA7-BEF3-9636-B2C2-14EAC7597BC8}"/>
              </a:ext>
            </a:extLst>
          </p:cNvPr>
          <p:cNvSpPr/>
          <p:nvPr userDrawn="1"/>
        </p:nvSpPr>
        <p:spPr>
          <a:xfrm>
            <a:off x="8210295" y="3475925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2" name="Platshållare för text 47">
            <a:extLst>
              <a:ext uri="{FF2B5EF4-FFF2-40B4-BE49-F238E27FC236}">
                <a16:creationId xmlns:a16="http://schemas.microsoft.com/office/drawing/2014/main" id="{03602E26-7B9B-E5A8-7549-F8D44C626E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181682" y="4192788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23" name="Platshållare för text 47">
            <a:extLst>
              <a:ext uri="{FF2B5EF4-FFF2-40B4-BE49-F238E27FC236}">
                <a16:creationId xmlns:a16="http://schemas.microsoft.com/office/drawing/2014/main" id="{0BE5FB9C-5838-F4FA-DDB6-CE09358835B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236301" y="4192787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24" name="Platshållare för text 47">
            <a:extLst>
              <a:ext uri="{FF2B5EF4-FFF2-40B4-BE49-F238E27FC236}">
                <a16:creationId xmlns:a16="http://schemas.microsoft.com/office/drawing/2014/main" id="{B99C409E-9F84-1680-111C-13231891A08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209934" y="3475998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Center</a:t>
            </a:r>
          </a:p>
        </p:txBody>
      </p:sp>
      <p:sp>
        <p:nvSpPr>
          <p:cNvPr id="25" name="Platshållare för text 47">
            <a:extLst>
              <a:ext uri="{FF2B5EF4-FFF2-40B4-BE49-F238E27FC236}">
                <a16:creationId xmlns:a16="http://schemas.microsoft.com/office/drawing/2014/main" id="{3660BD89-23D0-3DF8-FEB6-D834B48659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236301" y="275148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26" name="Platshållare för text 47">
            <a:extLst>
              <a:ext uri="{FF2B5EF4-FFF2-40B4-BE49-F238E27FC236}">
                <a16:creationId xmlns:a16="http://schemas.microsoft.com/office/drawing/2014/main" id="{D372DDE3-3CC0-75F0-3154-B9DFD9F1937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79071" y="2758267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EAA8D3B2-A1CD-AFB4-D690-DF8E09737B9F}"/>
              </a:ext>
            </a:extLst>
          </p:cNvPr>
          <p:cNvSpPr txBox="1"/>
          <p:nvPr userDrawn="1"/>
        </p:nvSpPr>
        <p:spPr>
          <a:xfrm>
            <a:off x="285129" y="276225"/>
            <a:ext cx="62999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dirty="0">
                <a:latin typeface="+mj-lt"/>
              </a:rPr>
              <a:t>powerplay</a:t>
            </a:r>
          </a:p>
        </p:txBody>
      </p:sp>
      <p:sp>
        <p:nvSpPr>
          <p:cNvPr id="43" name="Rektangel: rundade hörn 42">
            <a:extLst>
              <a:ext uri="{FF2B5EF4-FFF2-40B4-BE49-F238E27FC236}">
                <a16:creationId xmlns:a16="http://schemas.microsoft.com/office/drawing/2014/main" id="{342D98F2-7B45-AE71-B29E-FA67BB04D372}"/>
              </a:ext>
            </a:extLst>
          </p:cNvPr>
          <p:cNvSpPr/>
          <p:nvPr userDrawn="1"/>
        </p:nvSpPr>
        <p:spPr>
          <a:xfrm>
            <a:off x="446644" y="3314625"/>
            <a:ext cx="2616919" cy="52232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4" name="Rektangel: rundade hörn 43">
            <a:extLst>
              <a:ext uri="{FF2B5EF4-FFF2-40B4-BE49-F238E27FC236}">
                <a16:creationId xmlns:a16="http://schemas.microsoft.com/office/drawing/2014/main" id="{E7F94390-0121-93FC-9957-A547B24898F7}"/>
              </a:ext>
            </a:extLst>
          </p:cNvPr>
          <p:cNvSpPr/>
          <p:nvPr userDrawn="1"/>
        </p:nvSpPr>
        <p:spPr>
          <a:xfrm>
            <a:off x="3670052" y="3314626"/>
            <a:ext cx="2616919" cy="52232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5" name="Rektangel: rundade hörn 44">
            <a:extLst>
              <a:ext uri="{FF2B5EF4-FFF2-40B4-BE49-F238E27FC236}">
                <a16:creationId xmlns:a16="http://schemas.microsoft.com/office/drawing/2014/main" id="{824D79CB-B9BC-C5F4-131E-37CAB0554AD5}"/>
              </a:ext>
            </a:extLst>
          </p:cNvPr>
          <p:cNvSpPr/>
          <p:nvPr userDrawn="1"/>
        </p:nvSpPr>
        <p:spPr>
          <a:xfrm>
            <a:off x="3671791" y="1226569"/>
            <a:ext cx="2616919" cy="52232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6" name="Rektangel: rundade hörn 45">
            <a:extLst>
              <a:ext uri="{FF2B5EF4-FFF2-40B4-BE49-F238E27FC236}">
                <a16:creationId xmlns:a16="http://schemas.microsoft.com/office/drawing/2014/main" id="{09B1BEC0-EC46-C1BE-2940-FFC3C1A0640F}"/>
              </a:ext>
            </a:extLst>
          </p:cNvPr>
          <p:cNvSpPr/>
          <p:nvPr userDrawn="1"/>
        </p:nvSpPr>
        <p:spPr>
          <a:xfrm>
            <a:off x="450124" y="1227364"/>
            <a:ext cx="2616919" cy="52232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7" name="Rektangel: rundade hörn 46">
            <a:extLst>
              <a:ext uri="{FF2B5EF4-FFF2-40B4-BE49-F238E27FC236}">
                <a16:creationId xmlns:a16="http://schemas.microsoft.com/office/drawing/2014/main" id="{73F1EA92-0220-9F1F-489B-9F4E9EB71AB0}"/>
              </a:ext>
            </a:extLst>
          </p:cNvPr>
          <p:cNvSpPr/>
          <p:nvPr userDrawn="1"/>
        </p:nvSpPr>
        <p:spPr>
          <a:xfrm>
            <a:off x="2120618" y="2302504"/>
            <a:ext cx="2616919" cy="52232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8" name="Platshållare för text 47">
            <a:extLst>
              <a:ext uri="{FF2B5EF4-FFF2-40B4-BE49-F238E27FC236}">
                <a16:creationId xmlns:a16="http://schemas.microsoft.com/office/drawing/2014/main" id="{B96B47AE-6D95-D0BC-9264-F7DAB601D12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45775" y="3314625"/>
            <a:ext cx="2616919" cy="5222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49" name="Platshållare för text 47">
            <a:extLst>
              <a:ext uri="{FF2B5EF4-FFF2-40B4-BE49-F238E27FC236}">
                <a16:creationId xmlns:a16="http://schemas.microsoft.com/office/drawing/2014/main" id="{13331B42-CE3E-F0CA-44E0-92E8A8EACD9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668312" y="3314625"/>
            <a:ext cx="2616919" cy="5222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0" name="Platshållare för text 47">
            <a:extLst>
              <a:ext uri="{FF2B5EF4-FFF2-40B4-BE49-F238E27FC236}">
                <a16:creationId xmlns:a16="http://schemas.microsoft.com/office/drawing/2014/main" id="{2F345AA3-B9DF-C705-517A-CF6646D786F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120257" y="2302577"/>
            <a:ext cx="2616919" cy="5222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1" name="Platshållare för text 47">
            <a:extLst>
              <a:ext uri="{FF2B5EF4-FFF2-40B4-BE49-F238E27FC236}">
                <a16:creationId xmlns:a16="http://schemas.microsoft.com/office/drawing/2014/main" id="{E0421947-E1FD-4377-D403-A5166CBA1C9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670052" y="1226283"/>
            <a:ext cx="2616919" cy="5222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2" name="Platshållare för text 47">
            <a:extLst>
              <a:ext uri="{FF2B5EF4-FFF2-40B4-BE49-F238E27FC236}">
                <a16:creationId xmlns:a16="http://schemas.microsoft.com/office/drawing/2014/main" id="{02C5CACC-7066-5D98-AE34-4BBC7C5FA1C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6644" y="1226569"/>
            <a:ext cx="2616919" cy="5222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3" name="textruta 52">
            <a:extLst>
              <a:ext uri="{FF2B5EF4-FFF2-40B4-BE49-F238E27FC236}">
                <a16:creationId xmlns:a16="http://schemas.microsoft.com/office/drawing/2014/main" id="{EBA3C668-8F35-78A6-C0F5-A802A13559D3}"/>
              </a:ext>
            </a:extLst>
          </p:cNvPr>
          <p:cNvSpPr txBox="1"/>
          <p:nvPr userDrawn="1"/>
        </p:nvSpPr>
        <p:spPr>
          <a:xfrm>
            <a:off x="6987790" y="1744390"/>
            <a:ext cx="43057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dirty="0">
                <a:latin typeface="+mj-lt"/>
              </a:rPr>
              <a:t>efter</a:t>
            </a:r>
          </a:p>
        </p:txBody>
      </p:sp>
    </p:spTree>
    <p:extLst>
      <p:ext uri="{BB962C8B-B14F-4D97-AF65-F5344CB8AC3E}">
        <p14:creationId xmlns:p14="http://schemas.microsoft.com/office/powerpoint/2010/main" val="395682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p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9D55A1FE-DFB4-602F-93F3-BC2BCA5910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836" y="131325"/>
            <a:ext cx="4305741" cy="3223784"/>
          </a:xfrm>
          <a:prstGeom prst="rect">
            <a:avLst/>
          </a:prstGeom>
        </p:spPr>
      </p:pic>
      <p:pic>
        <p:nvPicPr>
          <p:cNvPr id="10" name="Bildobjekt 9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3F6C5953-9968-D0B9-7410-62B6C11CDA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836" y="3502891"/>
            <a:ext cx="4305741" cy="3223784"/>
          </a:xfrm>
          <a:prstGeom prst="rect">
            <a:avLst/>
          </a:prstGeom>
        </p:spPr>
      </p:pic>
      <p:pic>
        <p:nvPicPr>
          <p:cNvPr id="11" name="Bildobjekt 10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BBCA133F-DE98-A274-5F42-9E1D81FD26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425" y="150375"/>
            <a:ext cx="4305741" cy="3223784"/>
          </a:xfrm>
          <a:prstGeom prst="rect">
            <a:avLst/>
          </a:prstGeom>
        </p:spPr>
      </p:pic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D6CE2223-9590-FC26-56DF-09DCEA3EC8DA}"/>
              </a:ext>
            </a:extLst>
          </p:cNvPr>
          <p:cNvSpPr/>
          <p:nvPr userDrawn="1"/>
        </p:nvSpPr>
        <p:spPr>
          <a:xfrm>
            <a:off x="1321597" y="175051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4" name="Rektangel: rundade hörn 33">
            <a:extLst>
              <a:ext uri="{FF2B5EF4-FFF2-40B4-BE49-F238E27FC236}">
                <a16:creationId xmlns:a16="http://schemas.microsoft.com/office/drawing/2014/main" id="{F2EE9A70-EC8F-8B57-6CCF-AA0A33449A10}"/>
              </a:ext>
            </a:extLst>
          </p:cNvPr>
          <p:cNvSpPr/>
          <p:nvPr userDrawn="1"/>
        </p:nvSpPr>
        <p:spPr>
          <a:xfrm>
            <a:off x="3377087" y="175051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5" name="Rektangel: rundade hörn 34">
            <a:extLst>
              <a:ext uri="{FF2B5EF4-FFF2-40B4-BE49-F238E27FC236}">
                <a16:creationId xmlns:a16="http://schemas.microsoft.com/office/drawing/2014/main" id="{1142B3E7-3216-C0B3-EBD5-6D56828D0F81}"/>
              </a:ext>
            </a:extLst>
          </p:cNvPr>
          <p:cNvSpPr/>
          <p:nvPr userDrawn="1"/>
        </p:nvSpPr>
        <p:spPr>
          <a:xfrm>
            <a:off x="3377086" y="30949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4D6E4427-65B7-922D-F9D0-0D5D7FE4FDF2}"/>
              </a:ext>
            </a:extLst>
          </p:cNvPr>
          <p:cNvSpPr/>
          <p:nvPr userDrawn="1"/>
        </p:nvSpPr>
        <p:spPr>
          <a:xfrm>
            <a:off x="1321597" y="316784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0" name="Platshållare för text 47">
            <a:extLst>
              <a:ext uri="{FF2B5EF4-FFF2-40B4-BE49-F238E27FC236}">
                <a16:creationId xmlns:a16="http://schemas.microsoft.com/office/drawing/2014/main" id="{E7E9B3DA-1039-B6C0-A5E3-C5C39A51B2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20728" y="1750510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3" name="Platshållare för text 47">
            <a:extLst>
              <a:ext uri="{FF2B5EF4-FFF2-40B4-BE49-F238E27FC236}">
                <a16:creationId xmlns:a16="http://schemas.microsoft.com/office/drawing/2014/main" id="{ABEB1549-50B2-9C8E-FC6B-BC1652A4A78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75347" y="1750509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5" name="Platshållare för text 47">
            <a:extLst>
              <a:ext uri="{FF2B5EF4-FFF2-40B4-BE49-F238E27FC236}">
                <a16:creationId xmlns:a16="http://schemas.microsoft.com/office/drawing/2014/main" id="{0775A8F0-C36C-3B8C-F42F-FBB8D815ECA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75347" y="309204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6" name="Platshållare för text 47">
            <a:extLst>
              <a:ext uri="{FF2B5EF4-FFF2-40B4-BE49-F238E27FC236}">
                <a16:creationId xmlns:a16="http://schemas.microsoft.com/office/drawing/2014/main" id="{3B5E33F3-51EE-4035-5E30-2D8A79289B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18117" y="315989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63" name="Rektangel: rundade hörn 62">
            <a:extLst>
              <a:ext uri="{FF2B5EF4-FFF2-40B4-BE49-F238E27FC236}">
                <a16:creationId xmlns:a16="http://schemas.microsoft.com/office/drawing/2014/main" id="{D8AF6E55-D71B-6803-19E8-9846D8E0D084}"/>
              </a:ext>
            </a:extLst>
          </p:cNvPr>
          <p:cNvSpPr/>
          <p:nvPr userDrawn="1"/>
        </p:nvSpPr>
        <p:spPr>
          <a:xfrm>
            <a:off x="6954186" y="1779496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4" name="Rektangel: rundade hörn 63">
            <a:extLst>
              <a:ext uri="{FF2B5EF4-FFF2-40B4-BE49-F238E27FC236}">
                <a16:creationId xmlns:a16="http://schemas.microsoft.com/office/drawing/2014/main" id="{CFE85299-429F-65F4-4323-D078E033A634}"/>
              </a:ext>
            </a:extLst>
          </p:cNvPr>
          <p:cNvSpPr/>
          <p:nvPr userDrawn="1"/>
        </p:nvSpPr>
        <p:spPr>
          <a:xfrm>
            <a:off x="9009676" y="1779496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5" name="Rektangel: rundade hörn 64">
            <a:extLst>
              <a:ext uri="{FF2B5EF4-FFF2-40B4-BE49-F238E27FC236}">
                <a16:creationId xmlns:a16="http://schemas.microsoft.com/office/drawing/2014/main" id="{7439D84B-5FA3-BE75-EB42-575FAA1FA8FC}"/>
              </a:ext>
            </a:extLst>
          </p:cNvPr>
          <p:cNvSpPr/>
          <p:nvPr userDrawn="1"/>
        </p:nvSpPr>
        <p:spPr>
          <a:xfrm>
            <a:off x="9009675" y="338476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6" name="Rektangel: rundade hörn 65">
            <a:extLst>
              <a:ext uri="{FF2B5EF4-FFF2-40B4-BE49-F238E27FC236}">
                <a16:creationId xmlns:a16="http://schemas.microsoft.com/office/drawing/2014/main" id="{4BF69130-2E5F-440C-D262-B3D9E480A3F6}"/>
              </a:ext>
            </a:extLst>
          </p:cNvPr>
          <p:cNvSpPr/>
          <p:nvPr userDrawn="1"/>
        </p:nvSpPr>
        <p:spPr>
          <a:xfrm>
            <a:off x="6954186" y="34577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7" name="Rektangel: rundade hörn 66">
            <a:extLst>
              <a:ext uri="{FF2B5EF4-FFF2-40B4-BE49-F238E27FC236}">
                <a16:creationId xmlns:a16="http://schemas.microsoft.com/office/drawing/2014/main" id="{A304049C-9A5E-60BC-5B21-1DAFEFD4B75A}"/>
              </a:ext>
            </a:extLst>
          </p:cNvPr>
          <p:cNvSpPr/>
          <p:nvPr userDrawn="1"/>
        </p:nvSpPr>
        <p:spPr>
          <a:xfrm>
            <a:off x="7981930" y="106263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9" name="Platshållare för text 47">
            <a:extLst>
              <a:ext uri="{FF2B5EF4-FFF2-40B4-BE49-F238E27FC236}">
                <a16:creationId xmlns:a16="http://schemas.microsoft.com/office/drawing/2014/main" id="{DD1C9A00-6453-1D0D-FA15-8E0E757A83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3317" y="1779496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70" name="Platshållare för text 47">
            <a:extLst>
              <a:ext uri="{FF2B5EF4-FFF2-40B4-BE49-F238E27FC236}">
                <a16:creationId xmlns:a16="http://schemas.microsoft.com/office/drawing/2014/main" id="{F97D017A-1C7F-1152-C76C-11EC10EA21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07936" y="1779495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71" name="Platshållare för text 47">
            <a:extLst>
              <a:ext uri="{FF2B5EF4-FFF2-40B4-BE49-F238E27FC236}">
                <a16:creationId xmlns:a16="http://schemas.microsoft.com/office/drawing/2014/main" id="{22E6D8AA-2491-B708-95DA-B5B5D85D28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81569" y="1062706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Center</a:t>
            </a:r>
          </a:p>
        </p:txBody>
      </p:sp>
      <p:sp>
        <p:nvSpPr>
          <p:cNvPr id="72" name="Platshållare för text 47">
            <a:extLst>
              <a:ext uri="{FF2B5EF4-FFF2-40B4-BE49-F238E27FC236}">
                <a16:creationId xmlns:a16="http://schemas.microsoft.com/office/drawing/2014/main" id="{8553A452-2205-9563-CB15-4F37F18F5D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007936" y="338190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73" name="Platshållare för text 47">
            <a:extLst>
              <a:ext uri="{FF2B5EF4-FFF2-40B4-BE49-F238E27FC236}">
                <a16:creationId xmlns:a16="http://schemas.microsoft.com/office/drawing/2014/main" id="{0694590C-68EC-C6D2-DCBB-812FCA3162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50706" y="344975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74" name="Rektangel: rundade hörn 73">
            <a:extLst>
              <a:ext uri="{FF2B5EF4-FFF2-40B4-BE49-F238E27FC236}">
                <a16:creationId xmlns:a16="http://schemas.microsoft.com/office/drawing/2014/main" id="{BF023F15-9F31-5DC0-1D33-11523843C4E7}"/>
              </a:ext>
            </a:extLst>
          </p:cNvPr>
          <p:cNvSpPr/>
          <p:nvPr userDrawn="1"/>
        </p:nvSpPr>
        <p:spPr>
          <a:xfrm>
            <a:off x="1318117" y="511478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5" name="Rektangel: rundade hörn 74">
            <a:extLst>
              <a:ext uri="{FF2B5EF4-FFF2-40B4-BE49-F238E27FC236}">
                <a16:creationId xmlns:a16="http://schemas.microsoft.com/office/drawing/2014/main" id="{B6915994-B4A6-BB26-56ED-AE09F72B0D67}"/>
              </a:ext>
            </a:extLst>
          </p:cNvPr>
          <p:cNvSpPr/>
          <p:nvPr userDrawn="1"/>
        </p:nvSpPr>
        <p:spPr>
          <a:xfrm>
            <a:off x="3373607" y="511478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6" name="Rektangel: rundade hörn 75">
            <a:extLst>
              <a:ext uri="{FF2B5EF4-FFF2-40B4-BE49-F238E27FC236}">
                <a16:creationId xmlns:a16="http://schemas.microsoft.com/office/drawing/2014/main" id="{5DD6D4C0-8D0F-8663-33EC-8D44BCAEEA59}"/>
              </a:ext>
            </a:extLst>
          </p:cNvPr>
          <p:cNvSpPr/>
          <p:nvPr userDrawn="1"/>
        </p:nvSpPr>
        <p:spPr>
          <a:xfrm>
            <a:off x="3373606" y="367376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7" name="Rektangel: rundade hörn 76">
            <a:extLst>
              <a:ext uri="{FF2B5EF4-FFF2-40B4-BE49-F238E27FC236}">
                <a16:creationId xmlns:a16="http://schemas.microsoft.com/office/drawing/2014/main" id="{7A197260-B536-AE61-38E7-29B09269A6AA}"/>
              </a:ext>
            </a:extLst>
          </p:cNvPr>
          <p:cNvSpPr/>
          <p:nvPr userDrawn="1"/>
        </p:nvSpPr>
        <p:spPr>
          <a:xfrm>
            <a:off x="1318117" y="3681057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9" name="Platshållare för text 47">
            <a:extLst>
              <a:ext uri="{FF2B5EF4-FFF2-40B4-BE49-F238E27FC236}">
                <a16:creationId xmlns:a16="http://schemas.microsoft.com/office/drawing/2014/main" id="{091AF41C-326F-6429-839F-D60565D49B3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17248" y="5114783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80" name="Platshållare för text 47">
            <a:extLst>
              <a:ext uri="{FF2B5EF4-FFF2-40B4-BE49-F238E27FC236}">
                <a16:creationId xmlns:a16="http://schemas.microsoft.com/office/drawing/2014/main" id="{9C048009-D73D-47E5-C6FD-9E20156D0E9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71867" y="511478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 err="1"/>
              <a:t>Spelarnam</a:t>
            </a:r>
            <a:endParaRPr lang="sv-SE" dirty="0"/>
          </a:p>
        </p:txBody>
      </p:sp>
      <p:sp>
        <p:nvSpPr>
          <p:cNvPr id="82" name="Platshållare för text 47">
            <a:extLst>
              <a:ext uri="{FF2B5EF4-FFF2-40B4-BE49-F238E27FC236}">
                <a16:creationId xmlns:a16="http://schemas.microsoft.com/office/drawing/2014/main" id="{99A4AE5A-EA65-2A06-8592-FDEA0686EE6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71867" y="3673477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83" name="Platshållare för text 47">
            <a:extLst>
              <a:ext uri="{FF2B5EF4-FFF2-40B4-BE49-F238E27FC236}">
                <a16:creationId xmlns:a16="http://schemas.microsoft.com/office/drawing/2014/main" id="{EDA64DED-CCD6-D805-6F16-9A0A36873A6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314637" y="368026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92" name="textruta 91">
            <a:extLst>
              <a:ext uri="{FF2B5EF4-FFF2-40B4-BE49-F238E27FC236}">
                <a16:creationId xmlns:a16="http://schemas.microsoft.com/office/drawing/2014/main" id="{BF81351E-28AA-5C7F-46AF-1125744801EB}"/>
              </a:ext>
            </a:extLst>
          </p:cNvPr>
          <p:cNvSpPr txBox="1"/>
          <p:nvPr userDrawn="1"/>
        </p:nvSpPr>
        <p:spPr>
          <a:xfrm>
            <a:off x="228365" y="150376"/>
            <a:ext cx="677108" cy="318568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sv-SE" sz="3200" dirty="0">
                <a:latin typeface="+mj-lt"/>
              </a:rPr>
              <a:t>1:a boxplay</a:t>
            </a:r>
          </a:p>
        </p:txBody>
      </p:sp>
      <p:sp>
        <p:nvSpPr>
          <p:cNvPr id="93" name="textruta 92">
            <a:extLst>
              <a:ext uri="{FF2B5EF4-FFF2-40B4-BE49-F238E27FC236}">
                <a16:creationId xmlns:a16="http://schemas.microsoft.com/office/drawing/2014/main" id="{0C713474-DFA2-54BA-B6BF-0294DC57F9D3}"/>
              </a:ext>
            </a:extLst>
          </p:cNvPr>
          <p:cNvSpPr txBox="1"/>
          <p:nvPr userDrawn="1"/>
        </p:nvSpPr>
        <p:spPr>
          <a:xfrm>
            <a:off x="228364" y="3502890"/>
            <a:ext cx="677108" cy="318568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sv-SE" sz="3200" dirty="0">
                <a:latin typeface="+mj-lt"/>
              </a:rPr>
              <a:t>2:a boxplay</a:t>
            </a:r>
          </a:p>
        </p:txBody>
      </p:sp>
      <p:sp>
        <p:nvSpPr>
          <p:cNvPr id="96" name="textruta 95">
            <a:extLst>
              <a:ext uri="{FF2B5EF4-FFF2-40B4-BE49-F238E27FC236}">
                <a16:creationId xmlns:a16="http://schemas.microsoft.com/office/drawing/2014/main" id="{E83A28C2-B179-C19F-F3CE-D29E5C98BCE1}"/>
              </a:ext>
            </a:extLst>
          </p:cNvPr>
          <p:cNvSpPr txBox="1"/>
          <p:nvPr userDrawn="1"/>
        </p:nvSpPr>
        <p:spPr>
          <a:xfrm>
            <a:off x="11286527" y="131325"/>
            <a:ext cx="677108" cy="320473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sv-SE" sz="3200" dirty="0">
                <a:latin typeface="+mj-lt"/>
              </a:rPr>
              <a:t>Efter 1:a BP</a:t>
            </a:r>
          </a:p>
        </p:txBody>
      </p:sp>
      <p:pic>
        <p:nvPicPr>
          <p:cNvPr id="18" name="Bildobjekt 17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304FEFD6-8C13-7385-31DA-280F825CF5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425" y="3521942"/>
            <a:ext cx="4305741" cy="3223784"/>
          </a:xfrm>
          <a:prstGeom prst="rect">
            <a:avLst/>
          </a:prstGeom>
        </p:spPr>
      </p:pic>
      <p:sp>
        <p:nvSpPr>
          <p:cNvPr id="19" name="Rektangel: rundade hörn 18">
            <a:extLst>
              <a:ext uri="{FF2B5EF4-FFF2-40B4-BE49-F238E27FC236}">
                <a16:creationId xmlns:a16="http://schemas.microsoft.com/office/drawing/2014/main" id="{EFD139C3-B00A-3FAC-5135-FB7134805614}"/>
              </a:ext>
            </a:extLst>
          </p:cNvPr>
          <p:cNvSpPr/>
          <p:nvPr userDrawn="1"/>
        </p:nvSpPr>
        <p:spPr>
          <a:xfrm>
            <a:off x="6954186" y="515106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0" name="Rektangel: rundade hörn 19">
            <a:extLst>
              <a:ext uri="{FF2B5EF4-FFF2-40B4-BE49-F238E27FC236}">
                <a16:creationId xmlns:a16="http://schemas.microsoft.com/office/drawing/2014/main" id="{63A3AB5F-739A-9D90-A644-D67B97FDB69E}"/>
              </a:ext>
            </a:extLst>
          </p:cNvPr>
          <p:cNvSpPr/>
          <p:nvPr userDrawn="1"/>
        </p:nvSpPr>
        <p:spPr>
          <a:xfrm>
            <a:off x="9009676" y="515106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1" name="Rektangel: rundade hörn 20">
            <a:extLst>
              <a:ext uri="{FF2B5EF4-FFF2-40B4-BE49-F238E27FC236}">
                <a16:creationId xmlns:a16="http://schemas.microsoft.com/office/drawing/2014/main" id="{41F7C131-3FA3-4B16-8CF2-E675219BF879}"/>
              </a:ext>
            </a:extLst>
          </p:cNvPr>
          <p:cNvSpPr/>
          <p:nvPr userDrawn="1"/>
        </p:nvSpPr>
        <p:spPr>
          <a:xfrm>
            <a:off x="9009675" y="371004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2" name="Rektangel: rundade hörn 21">
            <a:extLst>
              <a:ext uri="{FF2B5EF4-FFF2-40B4-BE49-F238E27FC236}">
                <a16:creationId xmlns:a16="http://schemas.microsoft.com/office/drawing/2014/main" id="{C710326F-7416-798F-0F2A-BAA01C9DE3E9}"/>
              </a:ext>
            </a:extLst>
          </p:cNvPr>
          <p:cNvSpPr/>
          <p:nvPr userDrawn="1"/>
        </p:nvSpPr>
        <p:spPr>
          <a:xfrm>
            <a:off x="6954186" y="3717337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E2313A36-1D02-D34A-0014-F0CF7B96ABE4}"/>
              </a:ext>
            </a:extLst>
          </p:cNvPr>
          <p:cNvSpPr/>
          <p:nvPr userDrawn="1"/>
        </p:nvSpPr>
        <p:spPr>
          <a:xfrm>
            <a:off x="7981930" y="443420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4" name="Platshållare för text 47">
            <a:extLst>
              <a:ext uri="{FF2B5EF4-FFF2-40B4-BE49-F238E27FC236}">
                <a16:creationId xmlns:a16="http://schemas.microsoft.com/office/drawing/2014/main" id="{77677E7A-74A4-4FC4-BA83-2DFD218033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953317" y="5151063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25" name="Platshållare för text 47">
            <a:extLst>
              <a:ext uri="{FF2B5EF4-FFF2-40B4-BE49-F238E27FC236}">
                <a16:creationId xmlns:a16="http://schemas.microsoft.com/office/drawing/2014/main" id="{9D46DB5D-465F-67D6-F05A-3CA55F3A622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007936" y="515106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28" name="Platshållare för text 47">
            <a:extLst>
              <a:ext uri="{FF2B5EF4-FFF2-40B4-BE49-F238E27FC236}">
                <a16:creationId xmlns:a16="http://schemas.microsoft.com/office/drawing/2014/main" id="{3FB67556-F234-C851-A9F2-EC97245AC2A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981569" y="4434273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Center</a:t>
            </a:r>
          </a:p>
        </p:txBody>
      </p:sp>
      <p:sp>
        <p:nvSpPr>
          <p:cNvPr id="29" name="Platshållare för text 47">
            <a:extLst>
              <a:ext uri="{FF2B5EF4-FFF2-40B4-BE49-F238E27FC236}">
                <a16:creationId xmlns:a16="http://schemas.microsoft.com/office/drawing/2014/main" id="{C76EB01D-2676-0B56-EA11-7C0737CF0F4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007936" y="3709757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38" name="Platshållare för text 47">
            <a:extLst>
              <a:ext uri="{FF2B5EF4-FFF2-40B4-BE49-F238E27FC236}">
                <a16:creationId xmlns:a16="http://schemas.microsoft.com/office/drawing/2014/main" id="{9E6DF1FA-4FE3-C8EB-3C4B-46182F984A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0706" y="371654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A218BB19-EF6C-6028-A315-ED69D907C00B}"/>
              </a:ext>
            </a:extLst>
          </p:cNvPr>
          <p:cNvSpPr txBox="1"/>
          <p:nvPr userDrawn="1"/>
        </p:nvSpPr>
        <p:spPr>
          <a:xfrm>
            <a:off x="11286527" y="3429000"/>
            <a:ext cx="677108" cy="325957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sv-SE" sz="3200" dirty="0">
                <a:latin typeface="+mj-lt"/>
              </a:rPr>
              <a:t>Efter 2:a </a:t>
            </a:r>
            <a:r>
              <a:rPr lang="sv-SE" sz="3200" dirty="0" err="1">
                <a:latin typeface="+mj-lt"/>
              </a:rPr>
              <a:t>bp</a:t>
            </a:r>
            <a:endParaRPr lang="sv-SE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12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EC13B1-C232-F5D8-B122-68C499D7A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BAB78-2F94-62D6-8777-9377F8928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6A1ED7-22CE-86D6-3E5D-19A980B70D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1717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614F0B-53C5-57DD-3C8B-B5FAE318E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47E0C3-A145-C32D-12DA-ACA35DD9E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CE42541-7670-255A-F5FA-127C2D544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C4D690-6180-56DE-DFE9-94E2C0C456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F28EF02-33D4-6619-EF7C-8744293B11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96415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2660FC-386A-1EA7-A019-3615F3EF5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18097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04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En bild som visar text, Grafik, affisch, grafisk design&#10;&#10;Automatiskt genererad beskrivning">
            <a:extLst>
              <a:ext uri="{FF2B5EF4-FFF2-40B4-BE49-F238E27FC236}">
                <a16:creationId xmlns:a16="http://schemas.microsoft.com/office/drawing/2014/main" id="{819AB456-B6C2-4363-8D8A-07EFCA22C4C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839" y="0"/>
            <a:ext cx="38083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46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9" r:id="rId3"/>
    <p:sldLayoutId id="2147483660" r:id="rId4"/>
    <p:sldLayoutId id="2147483661" r:id="rId5"/>
    <p:sldLayoutId id="2147483662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D79D2C8-303C-D76B-D4DD-0489DAA94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166" y="5084165"/>
            <a:ext cx="9405668" cy="492769"/>
          </a:xfrm>
        </p:spPr>
        <p:txBody>
          <a:bodyPr/>
          <a:lstStyle/>
          <a:p>
            <a:r>
              <a:rPr lang="sv-SE" dirty="0"/>
              <a:t>Ansvariga - möte</a:t>
            </a:r>
          </a:p>
        </p:txBody>
      </p:sp>
      <p:pic>
        <p:nvPicPr>
          <p:cNvPr id="5" name="Bildobjekt 4" descr="En bild som visar fotboll, boll, Grafik&#10;&#10;Automatiskt genererad beskrivning">
            <a:extLst>
              <a:ext uri="{FF2B5EF4-FFF2-40B4-BE49-F238E27FC236}">
                <a16:creationId xmlns:a16="http://schemas.microsoft.com/office/drawing/2014/main" id="{E769B85E-381D-73A3-10EC-F87C08A51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1890712"/>
            <a:ext cx="5715000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264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04C6C3-7487-56A6-4B27-DADACFFC7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Hall &amp; Service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EB712BF-F70C-788B-9BBD-5ABBFB3CB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Säkerställa att Arenan är fräsch och alla trivs under vistelsen.</a:t>
            </a:r>
            <a:br>
              <a:rPr lang="sv-SE" dirty="0"/>
            </a:br>
            <a:endParaRPr lang="sv-SE" dirty="0"/>
          </a:p>
          <a:p>
            <a:r>
              <a:rPr lang="sv-SE" dirty="0"/>
              <a:t>Kan inkludera småjobb som att byta sopsäckar här och där, fylla på förnödenheter till toaletter etc.</a:t>
            </a:r>
            <a:br>
              <a:rPr lang="sv-SE" dirty="0"/>
            </a:br>
            <a:endParaRPr lang="sv-SE" dirty="0"/>
          </a:p>
          <a:p>
            <a:r>
              <a:rPr lang="sv-SE" dirty="0"/>
              <a:t>Jobba i nära anknytning med infocenter. Vara behjälpliga mot varandra.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4072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8AD604-DF80-E01C-7B8B-29C03D623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Calles café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B48054-B2A5-1C1E-2145-B0521C1F9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Cafétjänst</a:t>
            </a:r>
            <a:br>
              <a:rPr lang="sv-SE" dirty="0"/>
            </a:br>
            <a:endParaRPr lang="sv-SE" dirty="0"/>
          </a:p>
          <a:p>
            <a:r>
              <a:rPr lang="sv-SE" dirty="0"/>
              <a:t>Sälja och vara behjälplig &amp; trevlig.</a:t>
            </a:r>
            <a:br>
              <a:rPr lang="sv-SE" dirty="0"/>
            </a:br>
            <a:endParaRPr lang="sv-SE" dirty="0"/>
          </a:p>
          <a:p>
            <a:r>
              <a:rPr lang="sv-SE" dirty="0"/>
              <a:t>Passen på morgonen för att starta upp processer och sedan börjar galenskapen.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5758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2B06B8-1D37-7BD5-711B-99C429550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Logi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D63E70-935B-B9C5-817E-8D5CB0335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Säkerställa att alla trivs under övernattningen.</a:t>
            </a:r>
            <a:br>
              <a:rPr lang="sv-SE" dirty="0"/>
            </a:br>
            <a:endParaRPr lang="sv-SE" dirty="0"/>
          </a:p>
          <a:p>
            <a:r>
              <a:rPr lang="sv-SE" dirty="0"/>
              <a:t>Visa vart lag skall bo, samt gå igenom nödvändiga övernattningskriterier, så som brandskydd.</a:t>
            </a:r>
            <a:br>
              <a:rPr lang="sv-SE" dirty="0"/>
            </a:br>
            <a:endParaRPr lang="sv-SE" dirty="0"/>
          </a:p>
          <a:p>
            <a:r>
              <a:rPr lang="sv-SE" dirty="0"/>
              <a:t>Vara observanta på oskötsamma lag – förra året hade vi en del skadegörelse, så jag kommer ha närmare kontakt med Vadsbogymnasiet under detta år, återkommer med denna information. Vad som krävs av oss.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0646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AB2E0C-E4C8-B181-FC6B-4578F8B13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tjänster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97F816B-EC30-65DC-909E-F5ECD3694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Hallvärdar (Lägerhallar)</a:t>
            </a:r>
            <a:br>
              <a:rPr lang="sv-SE" dirty="0"/>
            </a:br>
            <a:endParaRPr lang="sv-SE" dirty="0"/>
          </a:p>
          <a:p>
            <a:r>
              <a:rPr lang="sv-SE" dirty="0"/>
              <a:t>Städ på kvällen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dirty="0"/>
          </a:p>
          <a:p>
            <a:r>
              <a:rPr lang="sv-SE" dirty="0"/>
              <a:t>Kommer finnas möjlighet för lag yngre än de som spelar cupen att jobba – detta för att dra in till lagkassa.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72888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6B0CA6-4F4D-D75D-57DC-26B434639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Senior &amp; Juniorlag - Arbetsuppgifter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977E25-F88D-E192-C567-2C2A6A794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Då denna cup drar igång har redan deras serier varit igång sedan ett par veckor så det kommer att bli flexibelt beroende på schema – när matcher är satta.</a:t>
            </a:r>
            <a:br>
              <a:rPr lang="sv-SE" dirty="0"/>
            </a:br>
            <a:endParaRPr lang="sv-SE" dirty="0"/>
          </a:p>
          <a:p>
            <a:r>
              <a:rPr lang="sv-SE" dirty="0"/>
              <a:t>Dock är tanken att 2 trupper (Dam, Herr, Damjunior &amp; Herrjunior) per dag skall vara tillgängliga för arbete.</a:t>
            </a:r>
            <a:br>
              <a:rPr lang="sv-SE" dirty="0"/>
            </a:br>
            <a:r>
              <a:rPr lang="sv-SE" dirty="0"/>
              <a:t>Deras arbetsuppgifter innehåller:</a:t>
            </a:r>
            <a:br>
              <a:rPr lang="sv-SE" dirty="0"/>
            </a:br>
            <a:r>
              <a:rPr lang="sv-SE" dirty="0"/>
              <a:t>- Dömning</a:t>
            </a:r>
            <a:br>
              <a:rPr lang="sv-SE" dirty="0"/>
            </a:br>
            <a:r>
              <a:rPr lang="sv-SE" dirty="0"/>
              <a:t>- Sekretariat</a:t>
            </a:r>
          </a:p>
          <a:p>
            <a:r>
              <a:rPr lang="sv-SE" dirty="0"/>
              <a:t>Preliminär tanke: 30:e H+HJ 1:a H+HJ+DJ 7:e D+DJ 8:e D+DJ+HJ</a:t>
            </a:r>
          </a:p>
        </p:txBody>
      </p:sp>
    </p:spTree>
    <p:extLst>
      <p:ext uri="{BB962C8B-B14F-4D97-AF65-F5344CB8AC3E}">
        <p14:creationId xmlns:p14="http://schemas.microsoft.com/office/powerpoint/2010/main" val="449140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8E20DF-B9C5-9EF0-235C-DE3DC9020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Tillägg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8FF0DA4-CB31-349E-32B7-E7AC7EFDF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Otroligt stor vikt att det kommer från er med – föräldrar ska hjälpa till som funktionärer under denna cup. Det är inte frivilligt.</a:t>
            </a:r>
            <a:br>
              <a:rPr lang="sv-SE" dirty="0"/>
            </a:br>
            <a:r>
              <a:rPr lang="sv-SE"/>
              <a:t>Tjänar även pengar till er lagkassa för arbetade timmar (50kr/arbetad timme)</a:t>
            </a:r>
          </a:p>
        </p:txBody>
      </p:sp>
    </p:spTree>
    <p:extLst>
      <p:ext uri="{BB962C8B-B14F-4D97-AF65-F5344CB8AC3E}">
        <p14:creationId xmlns:p14="http://schemas.microsoft.com/office/powerpoint/2010/main" val="14167396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5EA772-1EA2-FE08-79EB-70998A691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Slut på </a:t>
            </a:r>
            <a:r>
              <a:rPr lang="sv-SE" dirty="0" err="1"/>
              <a:t>pp</a:t>
            </a:r>
            <a:br>
              <a:rPr lang="sv-SE" dirty="0"/>
            </a:br>
            <a:r>
              <a:rPr lang="sv-SE" dirty="0"/>
              <a:t>Förslag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8F2933-D083-A7D5-86E3-A0A85435D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Sätt er i grupper inom ansvarsområden – diskutera arbetsuppgifter och schema. Ni som är mer ”rutinerade” har givetvis en möjlighet att påverka.</a:t>
            </a:r>
            <a:br>
              <a:rPr lang="sv-SE" dirty="0"/>
            </a:br>
            <a:r>
              <a:rPr lang="sv-SE" dirty="0"/>
              <a:t>Schemat är mest ett förslag på arbetstider, vill man jobba längre pass är det också ok.</a:t>
            </a:r>
            <a:br>
              <a:rPr lang="sv-SE" dirty="0"/>
            </a:br>
            <a:endParaRPr lang="sv-SE" dirty="0"/>
          </a:p>
          <a:p>
            <a:r>
              <a:rPr lang="sv-SE" dirty="0"/>
              <a:t>Diskutera med andra samma dag, vilka löser vad, hur löser vi tillsättning osv.</a:t>
            </a:r>
          </a:p>
        </p:txBody>
      </p:sp>
    </p:spTree>
    <p:extLst>
      <p:ext uri="{BB962C8B-B14F-4D97-AF65-F5344CB8AC3E}">
        <p14:creationId xmlns:p14="http://schemas.microsoft.com/office/powerpoint/2010/main" val="715485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1B755AB7-A6E2-B05C-5373-44719B8762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538"/>
            <a:ext cx="6213878" cy="1123094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B6E4A848-F1A4-2A68-9CE2-6956BE00F7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1880"/>
            <a:ext cx="5978121" cy="5336120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52455886-68E2-B229-CC11-1EC90A0E3F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8121" y="2383228"/>
            <a:ext cx="6213879" cy="209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784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8101C8-E9F6-7FDC-1DDD-538B3BDEA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 dagsläget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0C72F50-9266-F857-9D3E-CF96EA5A8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75 anmälda lag – varav 1 på reservplats.</a:t>
            </a:r>
          </a:p>
          <a:p>
            <a:r>
              <a:rPr lang="sv-SE" dirty="0"/>
              <a:t>Fördelning P09 (12+1), P10 (20), P11 (15), P12 (7), </a:t>
            </a:r>
            <a:r>
              <a:rPr lang="sv-SE"/>
              <a:t>F09 (4), </a:t>
            </a:r>
            <a:r>
              <a:rPr lang="sv-SE" dirty="0"/>
              <a:t>F10 (5), F11 (6), F12 (5).</a:t>
            </a:r>
            <a:br>
              <a:rPr lang="sv-SE" dirty="0"/>
            </a:br>
            <a:endParaRPr lang="sv-SE" dirty="0"/>
          </a:p>
          <a:p>
            <a:r>
              <a:rPr lang="sv-SE" dirty="0"/>
              <a:t>Kommer förmodligen bli F09/10 och F11/12.</a:t>
            </a:r>
            <a:br>
              <a:rPr lang="sv-SE" dirty="0"/>
            </a:br>
            <a:endParaRPr lang="sv-SE" dirty="0"/>
          </a:p>
          <a:p>
            <a:r>
              <a:rPr lang="sv-SE" dirty="0"/>
              <a:t>Finns tankar om att enbart köra söndagen 1/10 för F09-12, och då flytta samtliga läger till Arenan den 30:e.</a:t>
            </a:r>
          </a:p>
        </p:txBody>
      </p:sp>
    </p:spTree>
    <p:extLst>
      <p:ext uri="{BB962C8B-B14F-4D97-AF65-F5344CB8AC3E}">
        <p14:creationId xmlns:p14="http://schemas.microsoft.com/office/powerpoint/2010/main" val="1648678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275358-5041-2538-649B-275802DE7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Struktur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3491FDB1-A861-8483-0603-104C05BE449C}"/>
              </a:ext>
            </a:extLst>
          </p:cNvPr>
          <p:cNvSpPr/>
          <p:nvPr/>
        </p:nvSpPr>
        <p:spPr>
          <a:xfrm>
            <a:off x="5155720" y="1518263"/>
            <a:ext cx="1880559" cy="683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CB043D"/>
                </a:solidFill>
              </a:rPr>
              <a:t>Cupledning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E512CB6-2267-0A4F-7BCA-94B36242FBAA}"/>
              </a:ext>
            </a:extLst>
          </p:cNvPr>
          <p:cNvSpPr/>
          <p:nvPr/>
        </p:nvSpPr>
        <p:spPr>
          <a:xfrm>
            <a:off x="3275161" y="2849252"/>
            <a:ext cx="1880559" cy="683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CB043D"/>
                </a:solidFill>
              </a:rPr>
              <a:t>Huvudansvarig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3BE1047E-EE97-FCEF-4727-D4B2DFB44939}"/>
              </a:ext>
            </a:extLst>
          </p:cNvPr>
          <p:cNvSpPr/>
          <p:nvPr/>
        </p:nvSpPr>
        <p:spPr>
          <a:xfrm>
            <a:off x="7036279" y="2849252"/>
            <a:ext cx="1880559" cy="683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CB043D"/>
                </a:solidFill>
              </a:rPr>
              <a:t>Huvudansvarig</a:t>
            </a:r>
          </a:p>
        </p:txBody>
      </p:sp>
      <p:cxnSp>
        <p:nvCxnSpPr>
          <p:cNvPr id="7" name="Rak pilkoppling 6">
            <a:extLst>
              <a:ext uri="{FF2B5EF4-FFF2-40B4-BE49-F238E27FC236}">
                <a16:creationId xmlns:a16="http://schemas.microsoft.com/office/drawing/2014/main" id="{F0ABC74C-51B8-540F-DD63-8458747F4E43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5155720" y="3191190"/>
            <a:ext cx="1880559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ktangel 7">
            <a:extLst>
              <a:ext uri="{FF2B5EF4-FFF2-40B4-BE49-F238E27FC236}">
                <a16:creationId xmlns:a16="http://schemas.microsoft.com/office/drawing/2014/main" id="{88EEC777-2B40-393D-2513-7FD20441551D}"/>
              </a:ext>
            </a:extLst>
          </p:cNvPr>
          <p:cNvSpPr/>
          <p:nvPr/>
        </p:nvSpPr>
        <p:spPr>
          <a:xfrm>
            <a:off x="713116" y="4176390"/>
            <a:ext cx="1880559" cy="683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CB043D"/>
                </a:solidFill>
              </a:rPr>
              <a:t>Ansvarig</a:t>
            </a:r>
            <a:br>
              <a:rPr lang="sv-SE" dirty="0">
                <a:solidFill>
                  <a:srgbClr val="CB043D"/>
                </a:solidFill>
              </a:rPr>
            </a:br>
            <a:r>
              <a:rPr lang="sv-SE" i="1" dirty="0">
                <a:solidFill>
                  <a:srgbClr val="CB043D"/>
                </a:solidFill>
              </a:rPr>
              <a:t>1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A701FDC-DC32-38AA-E9D2-81095E1325CA}"/>
              </a:ext>
            </a:extLst>
          </p:cNvPr>
          <p:cNvSpPr/>
          <p:nvPr/>
        </p:nvSpPr>
        <p:spPr>
          <a:xfrm>
            <a:off x="3275161" y="4176390"/>
            <a:ext cx="1880559" cy="683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CB043D"/>
                </a:solidFill>
              </a:rPr>
              <a:t>Ansvarig</a:t>
            </a:r>
            <a:br>
              <a:rPr lang="sv-SE" dirty="0">
                <a:solidFill>
                  <a:srgbClr val="CB043D"/>
                </a:solidFill>
              </a:rPr>
            </a:br>
            <a:r>
              <a:rPr lang="sv-SE" i="1" dirty="0">
                <a:solidFill>
                  <a:srgbClr val="CB043D"/>
                </a:solidFill>
              </a:rPr>
              <a:t>2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14619A18-30E5-5D97-A88D-7A9B12196478}"/>
              </a:ext>
            </a:extLst>
          </p:cNvPr>
          <p:cNvSpPr/>
          <p:nvPr/>
        </p:nvSpPr>
        <p:spPr>
          <a:xfrm>
            <a:off x="7036278" y="4176389"/>
            <a:ext cx="1880559" cy="683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CB043D"/>
                </a:solidFill>
              </a:rPr>
              <a:t>Ansvarig</a:t>
            </a:r>
            <a:br>
              <a:rPr lang="sv-SE" dirty="0">
                <a:solidFill>
                  <a:srgbClr val="CB043D"/>
                </a:solidFill>
              </a:rPr>
            </a:br>
            <a:r>
              <a:rPr lang="sv-SE" i="1" dirty="0">
                <a:solidFill>
                  <a:srgbClr val="CB043D"/>
                </a:solidFill>
              </a:rPr>
              <a:t>1</a:t>
            </a:r>
            <a:endParaRPr lang="sv-SE" dirty="0">
              <a:solidFill>
                <a:srgbClr val="CB043D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A5C9EED8-B543-9635-F31C-6D4CB493D44C}"/>
              </a:ext>
            </a:extLst>
          </p:cNvPr>
          <p:cNvSpPr/>
          <p:nvPr/>
        </p:nvSpPr>
        <p:spPr>
          <a:xfrm>
            <a:off x="9598323" y="4176388"/>
            <a:ext cx="1880559" cy="683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CB043D"/>
                </a:solidFill>
              </a:rPr>
              <a:t>Ansvarig</a:t>
            </a:r>
            <a:br>
              <a:rPr lang="sv-SE" dirty="0">
                <a:solidFill>
                  <a:srgbClr val="CB043D"/>
                </a:solidFill>
              </a:rPr>
            </a:br>
            <a:r>
              <a:rPr lang="sv-SE" i="1" dirty="0">
                <a:solidFill>
                  <a:srgbClr val="CB043D"/>
                </a:solidFill>
              </a:rPr>
              <a:t>2</a:t>
            </a:r>
            <a:endParaRPr lang="sv-SE" dirty="0">
              <a:solidFill>
                <a:srgbClr val="CB043D"/>
              </a:solidFill>
            </a:endParaRPr>
          </a:p>
        </p:txBody>
      </p:sp>
      <p:cxnSp>
        <p:nvCxnSpPr>
          <p:cNvPr id="12" name="Rak pilkoppling 11">
            <a:extLst>
              <a:ext uri="{FF2B5EF4-FFF2-40B4-BE49-F238E27FC236}">
                <a16:creationId xmlns:a16="http://schemas.microsoft.com/office/drawing/2014/main" id="{15583544-CEA9-63AB-CDFA-36D2FD51CD6B}"/>
              </a:ext>
            </a:extLst>
          </p:cNvPr>
          <p:cNvCxnSpPr>
            <a:cxnSpLocks/>
            <a:stCxn id="5" idx="0"/>
            <a:endCxn id="4" idx="2"/>
          </p:cNvCxnSpPr>
          <p:nvPr/>
        </p:nvCxnSpPr>
        <p:spPr>
          <a:xfrm flipV="1">
            <a:off x="4215441" y="2202138"/>
            <a:ext cx="1880559" cy="6471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pilkoppling 12">
            <a:extLst>
              <a:ext uri="{FF2B5EF4-FFF2-40B4-BE49-F238E27FC236}">
                <a16:creationId xmlns:a16="http://schemas.microsoft.com/office/drawing/2014/main" id="{C80B2632-288C-1F02-D5F1-26B90F690B7C}"/>
              </a:ext>
            </a:extLst>
          </p:cNvPr>
          <p:cNvCxnSpPr>
            <a:cxnSpLocks/>
            <a:stCxn id="6" idx="0"/>
            <a:endCxn id="4" idx="2"/>
          </p:cNvCxnSpPr>
          <p:nvPr/>
        </p:nvCxnSpPr>
        <p:spPr>
          <a:xfrm flipH="1" flipV="1">
            <a:off x="6096000" y="2202138"/>
            <a:ext cx="1880559" cy="6471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pilkoppling 13">
            <a:extLst>
              <a:ext uri="{FF2B5EF4-FFF2-40B4-BE49-F238E27FC236}">
                <a16:creationId xmlns:a16="http://schemas.microsoft.com/office/drawing/2014/main" id="{1C4342DB-B017-99A4-980B-A9E1572D5FE2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 flipH="1">
            <a:off x="1653396" y="3533127"/>
            <a:ext cx="2562045" cy="64326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koppling 14">
            <a:extLst>
              <a:ext uri="{FF2B5EF4-FFF2-40B4-BE49-F238E27FC236}">
                <a16:creationId xmlns:a16="http://schemas.microsoft.com/office/drawing/2014/main" id="{A00BFDAA-BE82-5BB6-10EE-9227AACBAC49}"/>
              </a:ext>
            </a:extLst>
          </p:cNvPr>
          <p:cNvCxnSpPr>
            <a:cxnSpLocks/>
            <a:stCxn id="5" idx="2"/>
            <a:endCxn id="9" idx="0"/>
          </p:cNvCxnSpPr>
          <p:nvPr/>
        </p:nvCxnSpPr>
        <p:spPr>
          <a:xfrm>
            <a:off x="4215441" y="3533127"/>
            <a:ext cx="0" cy="64326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BC8F283D-D9BB-8802-DB3B-BCE8F5397910}"/>
              </a:ext>
            </a:extLst>
          </p:cNvPr>
          <p:cNvCxnSpPr>
            <a:cxnSpLocks/>
            <a:stCxn id="6" idx="2"/>
            <a:endCxn id="10" idx="0"/>
          </p:cNvCxnSpPr>
          <p:nvPr/>
        </p:nvCxnSpPr>
        <p:spPr>
          <a:xfrm flipH="1">
            <a:off x="7976558" y="3533127"/>
            <a:ext cx="1" cy="64326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id="{D334261A-0187-861E-DA6F-D41F5F055C4F}"/>
              </a:ext>
            </a:extLst>
          </p:cNvPr>
          <p:cNvCxnSpPr>
            <a:cxnSpLocks/>
            <a:stCxn id="6" idx="2"/>
            <a:endCxn id="11" idx="0"/>
          </p:cNvCxnSpPr>
          <p:nvPr/>
        </p:nvCxnSpPr>
        <p:spPr>
          <a:xfrm>
            <a:off x="7976559" y="3533127"/>
            <a:ext cx="2562044" cy="64326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ktangel 17">
            <a:extLst>
              <a:ext uri="{FF2B5EF4-FFF2-40B4-BE49-F238E27FC236}">
                <a16:creationId xmlns:a16="http://schemas.microsoft.com/office/drawing/2014/main" id="{3DB9DACF-BB74-AE2B-F6AA-85F0C98B58E1}"/>
              </a:ext>
            </a:extLst>
          </p:cNvPr>
          <p:cNvSpPr/>
          <p:nvPr/>
        </p:nvSpPr>
        <p:spPr>
          <a:xfrm>
            <a:off x="1994138" y="5544140"/>
            <a:ext cx="1880559" cy="683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CB043D"/>
                </a:solidFill>
              </a:rPr>
              <a:t>Föräldrar</a:t>
            </a:r>
            <a:endParaRPr lang="sv-SE" i="1" dirty="0">
              <a:solidFill>
                <a:srgbClr val="CB043D"/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2AF78E7C-97BD-26F5-738F-B8AE81A6BDD8}"/>
              </a:ext>
            </a:extLst>
          </p:cNvPr>
          <p:cNvSpPr/>
          <p:nvPr/>
        </p:nvSpPr>
        <p:spPr>
          <a:xfrm>
            <a:off x="8317301" y="5544140"/>
            <a:ext cx="1880559" cy="683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CB043D"/>
                </a:solidFill>
              </a:rPr>
              <a:t>Föräldrar</a:t>
            </a:r>
            <a:endParaRPr lang="sv-SE" i="1" dirty="0">
              <a:solidFill>
                <a:srgbClr val="CB043D"/>
              </a:solidFill>
            </a:endParaRPr>
          </a:p>
        </p:txBody>
      </p:sp>
      <p:cxnSp>
        <p:nvCxnSpPr>
          <p:cNvPr id="20" name="Rak pilkoppling 19">
            <a:extLst>
              <a:ext uri="{FF2B5EF4-FFF2-40B4-BE49-F238E27FC236}">
                <a16:creationId xmlns:a16="http://schemas.microsoft.com/office/drawing/2014/main" id="{C4014EAB-6989-9341-E743-4A9D75389E23}"/>
              </a:ext>
            </a:extLst>
          </p:cNvPr>
          <p:cNvCxnSpPr>
            <a:cxnSpLocks/>
            <a:stCxn id="9" idx="2"/>
            <a:endCxn id="18" idx="0"/>
          </p:cNvCxnSpPr>
          <p:nvPr/>
        </p:nvCxnSpPr>
        <p:spPr>
          <a:xfrm flipH="1">
            <a:off x="2934418" y="4860265"/>
            <a:ext cx="1281023" cy="68387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pilkoppling 20">
            <a:extLst>
              <a:ext uri="{FF2B5EF4-FFF2-40B4-BE49-F238E27FC236}">
                <a16:creationId xmlns:a16="http://schemas.microsoft.com/office/drawing/2014/main" id="{22F16E32-5977-97C3-76A7-F6DAB5A3A7FD}"/>
              </a:ext>
            </a:extLst>
          </p:cNvPr>
          <p:cNvCxnSpPr>
            <a:cxnSpLocks/>
          </p:cNvCxnSpPr>
          <p:nvPr/>
        </p:nvCxnSpPr>
        <p:spPr>
          <a:xfrm flipH="1">
            <a:off x="9257580" y="4860264"/>
            <a:ext cx="1281023" cy="68387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pilkoppling 21">
            <a:extLst>
              <a:ext uri="{FF2B5EF4-FFF2-40B4-BE49-F238E27FC236}">
                <a16:creationId xmlns:a16="http://schemas.microsoft.com/office/drawing/2014/main" id="{8DAE3D56-24C6-AE09-D49E-E56C4579AC3D}"/>
              </a:ext>
            </a:extLst>
          </p:cNvPr>
          <p:cNvCxnSpPr>
            <a:cxnSpLocks/>
            <a:stCxn id="19" idx="0"/>
            <a:endCxn id="10" idx="2"/>
          </p:cNvCxnSpPr>
          <p:nvPr/>
        </p:nvCxnSpPr>
        <p:spPr>
          <a:xfrm flipH="1" flipV="1">
            <a:off x="7976558" y="4860264"/>
            <a:ext cx="1281023" cy="68387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pilkoppling 22">
            <a:extLst>
              <a:ext uri="{FF2B5EF4-FFF2-40B4-BE49-F238E27FC236}">
                <a16:creationId xmlns:a16="http://schemas.microsoft.com/office/drawing/2014/main" id="{75EEDC0F-67EA-55C9-68B8-CABF43B2FBD1}"/>
              </a:ext>
            </a:extLst>
          </p:cNvPr>
          <p:cNvCxnSpPr>
            <a:cxnSpLocks/>
            <a:stCxn id="8" idx="2"/>
            <a:endCxn id="18" idx="0"/>
          </p:cNvCxnSpPr>
          <p:nvPr/>
        </p:nvCxnSpPr>
        <p:spPr>
          <a:xfrm>
            <a:off x="1653396" y="4860265"/>
            <a:ext cx="1281022" cy="68387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6989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005F3F-E560-2B51-56A8-9624742C2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Huvudansvariga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9037DE-5785-3EDC-145F-ABC2C5676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8508"/>
            <a:ext cx="10515600" cy="5299452"/>
          </a:xfrm>
        </p:spPr>
        <p:txBody>
          <a:bodyPr/>
          <a:lstStyle/>
          <a:p>
            <a:r>
              <a:rPr lang="sv-SE" dirty="0"/>
              <a:t>Kvalificerande säsong i VG samt SSL. Innebär att det kommer bli ruljangs i cupledning. (Jag kommer exempelvis vara borta Fredagen 29/9 och Söndagen 1/10)</a:t>
            </a:r>
            <a:br>
              <a:rPr lang="sv-SE" dirty="0"/>
            </a:br>
            <a:endParaRPr lang="sv-SE" dirty="0"/>
          </a:p>
          <a:p>
            <a:r>
              <a:rPr lang="sv-SE" dirty="0"/>
              <a:t>Huvudansvariga blir då länkar mellan cupledning och arbetsledare (ansvariga).</a:t>
            </a:r>
            <a:br>
              <a:rPr lang="sv-SE" dirty="0"/>
            </a:br>
            <a:endParaRPr lang="sv-SE" dirty="0"/>
          </a:p>
          <a:p>
            <a:r>
              <a:rPr lang="sv-SE" dirty="0"/>
              <a:t>Huvudansvariga per dag är:</a:t>
            </a:r>
            <a:br>
              <a:rPr lang="sv-SE" dirty="0"/>
            </a:br>
            <a:r>
              <a:rPr lang="sv-SE" dirty="0"/>
              <a:t>- Lördag 30/9 Richard Thorell</a:t>
            </a:r>
            <a:br>
              <a:rPr lang="sv-SE" dirty="0"/>
            </a:br>
            <a:r>
              <a:rPr lang="sv-SE" dirty="0"/>
              <a:t>- Söndag 1/10 Emil Fabricius</a:t>
            </a:r>
            <a:br>
              <a:rPr lang="sv-SE" dirty="0"/>
            </a:br>
            <a:r>
              <a:rPr lang="sv-SE" dirty="0"/>
              <a:t>- Lördag 7/10 Jessica Fäger</a:t>
            </a:r>
            <a:br>
              <a:rPr lang="sv-SE" dirty="0"/>
            </a:br>
            <a:r>
              <a:rPr lang="sv-SE" dirty="0"/>
              <a:t>- Söndag 8/10 Marie Walfridson &amp; Mika Karlsson</a:t>
            </a:r>
          </a:p>
        </p:txBody>
      </p:sp>
    </p:spTree>
    <p:extLst>
      <p:ext uri="{BB962C8B-B14F-4D97-AF65-F5344CB8AC3E}">
        <p14:creationId xmlns:p14="http://schemas.microsoft.com/office/powerpoint/2010/main" val="2003511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1B2E99-3826-59CB-8199-3826FB51F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Arbetsledare / Ansvariga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D7DD0B-8BB2-52CE-9D88-BE7B04051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Infocenter</a:t>
            </a:r>
          </a:p>
          <a:p>
            <a:r>
              <a:rPr lang="sv-SE" dirty="0"/>
              <a:t>Grill / Parkering</a:t>
            </a:r>
          </a:p>
          <a:p>
            <a:r>
              <a:rPr lang="sv-SE" dirty="0"/>
              <a:t>Mat</a:t>
            </a:r>
          </a:p>
          <a:p>
            <a:r>
              <a:rPr lang="sv-SE" dirty="0"/>
              <a:t>Huvudsekretariat</a:t>
            </a:r>
          </a:p>
          <a:p>
            <a:r>
              <a:rPr lang="sv-SE" dirty="0"/>
              <a:t>Hall &amp; Service</a:t>
            </a:r>
          </a:p>
          <a:p>
            <a:r>
              <a:rPr lang="sv-SE" dirty="0"/>
              <a:t>Calles Café</a:t>
            </a:r>
            <a:br>
              <a:rPr lang="sv-SE" dirty="0"/>
            </a:br>
            <a:endParaRPr lang="sv-SE" dirty="0"/>
          </a:p>
          <a:p>
            <a:r>
              <a:rPr lang="sv-SE" dirty="0"/>
              <a:t>Logi (P08)</a:t>
            </a:r>
          </a:p>
        </p:txBody>
      </p:sp>
    </p:spTree>
    <p:extLst>
      <p:ext uri="{BB962C8B-B14F-4D97-AF65-F5344CB8AC3E}">
        <p14:creationId xmlns:p14="http://schemas.microsoft.com/office/powerpoint/2010/main" val="3055929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2A8C2F-5A4B-A887-6001-7C46D7718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Infocenter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FA1442A-FAB9-6E13-E8D4-09CB78F91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Vara bemötliga vid ankomster för lag / föräldrar / åskådare</a:t>
            </a:r>
            <a:br>
              <a:rPr lang="sv-SE" dirty="0"/>
            </a:br>
            <a:endParaRPr lang="sv-SE" dirty="0"/>
          </a:p>
          <a:p>
            <a:r>
              <a:rPr lang="sv-SE" dirty="0"/>
              <a:t>Kunna uppvisa var spelplatser är osv.</a:t>
            </a:r>
            <a:br>
              <a:rPr lang="sv-SE" dirty="0"/>
            </a:br>
            <a:endParaRPr lang="sv-SE" dirty="0"/>
          </a:p>
          <a:p>
            <a:r>
              <a:rPr lang="sv-SE" dirty="0"/>
              <a:t>Vara bemötliga vid eventuella frågor om hallar, platser, spelschema, vad som helst egentligen.</a:t>
            </a:r>
          </a:p>
        </p:txBody>
      </p:sp>
    </p:spTree>
    <p:extLst>
      <p:ext uri="{BB962C8B-B14F-4D97-AF65-F5344CB8AC3E}">
        <p14:creationId xmlns:p14="http://schemas.microsoft.com/office/powerpoint/2010/main" val="3396469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21BE04-9545-42F2-CDCC-67F4A457E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Grill / Parkering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C342273-21DB-8CB5-162A-16AA9EEEA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Grill – Tillaga hamburgare och sälja / servera. </a:t>
            </a:r>
            <a:br>
              <a:rPr lang="sv-SE" dirty="0"/>
            </a:br>
            <a:endParaRPr lang="sv-SE" dirty="0"/>
          </a:p>
          <a:p>
            <a:r>
              <a:rPr lang="sv-SE" dirty="0"/>
              <a:t>Parkering – Arrangera parkering – Visa, strukturera och planera.</a:t>
            </a:r>
          </a:p>
          <a:p>
            <a:endParaRPr lang="sv-SE" dirty="0"/>
          </a:p>
          <a:p>
            <a:r>
              <a:rPr lang="sv-SE" dirty="0"/>
              <a:t>Parkering på morgonen, för att sätta struktur. Sedan övergå till grill under resterande delen av </a:t>
            </a:r>
            <a:r>
              <a:rPr lang="sv-SE" dirty="0" err="1"/>
              <a:t>cupdagen</a:t>
            </a:r>
            <a:r>
              <a:rPr lang="sv-SE" dirty="0"/>
              <a:t>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1635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522C55-728D-EAE3-E590-BDC67987D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90F8A0-00B6-7CF5-8ED9-FD348570F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Frukost – Lunch – Middag</a:t>
            </a:r>
            <a:br>
              <a:rPr lang="sv-SE" dirty="0"/>
            </a:br>
            <a:br>
              <a:rPr lang="sv-SE" dirty="0"/>
            </a:br>
            <a:r>
              <a:rPr lang="sv-SE" b="1" dirty="0"/>
              <a:t>EJ HELT BESTÄMT ÄNNU VAR!</a:t>
            </a:r>
            <a:br>
              <a:rPr lang="sv-SE" dirty="0"/>
            </a:br>
            <a:endParaRPr lang="sv-SE" dirty="0"/>
          </a:p>
          <a:p>
            <a:r>
              <a:rPr lang="sv-SE" dirty="0"/>
              <a:t>Frukost 6-8 (Restaurang Tuva?)</a:t>
            </a:r>
            <a:br>
              <a:rPr lang="sv-SE" dirty="0"/>
            </a:br>
            <a:endParaRPr lang="sv-SE" dirty="0"/>
          </a:p>
          <a:p>
            <a:r>
              <a:rPr lang="sv-SE" dirty="0"/>
              <a:t>Lunch 11-13 (Restaurang Tuva?)</a:t>
            </a:r>
          </a:p>
          <a:p>
            <a:endParaRPr lang="sv-SE" dirty="0"/>
          </a:p>
          <a:p>
            <a:r>
              <a:rPr lang="sv-SE" dirty="0"/>
              <a:t>Middag 18-20 (Club 83)</a:t>
            </a:r>
          </a:p>
        </p:txBody>
      </p:sp>
    </p:spTree>
    <p:extLst>
      <p:ext uri="{BB962C8B-B14F-4D97-AF65-F5344CB8AC3E}">
        <p14:creationId xmlns:p14="http://schemas.microsoft.com/office/powerpoint/2010/main" val="3087089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10D02D-F2A0-806C-DAA0-754911821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Huvudsekretariat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C310F4-DCB3-0AF7-E94F-2BD99B29A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Säkerställa så att cupens resultat förs in på rätt sätt, och att matcher startar de tider som de ska starta.</a:t>
            </a:r>
            <a:br>
              <a:rPr lang="sv-SE" dirty="0"/>
            </a:br>
            <a:endParaRPr lang="sv-SE" dirty="0"/>
          </a:p>
          <a:p>
            <a:r>
              <a:rPr lang="sv-SE" dirty="0"/>
              <a:t>Jobba med Cup Manager. Genomgång för de som jobbar med detta kommer att få en ordentlig genomgång.</a:t>
            </a:r>
            <a:br>
              <a:rPr lang="sv-SE" dirty="0"/>
            </a:br>
            <a:endParaRPr lang="sv-SE" dirty="0"/>
          </a:p>
          <a:p>
            <a:r>
              <a:rPr lang="sv-SE" dirty="0"/>
              <a:t>Stå till tjänst för matchsekretariat och domare om de skulle behöva något.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5867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npassat 1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npassat 4">
      <a:majorFont>
        <a:latin typeface="Ablation Extra Bold"/>
        <a:ea typeface=""/>
        <a:cs typeface=""/>
      </a:majorFont>
      <a:minorFont>
        <a:latin typeface="Ikarius ADF St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0A74760-5067-45B8-90DA-A9FD1E8BBDAE}" vid="{2B6FC257-6963-4262-99D1-5C9C206A1FC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Herrjunior IBK Lockerud Mariestad</Template>
  <TotalTime>43</TotalTime>
  <Words>740</Words>
  <Application>Microsoft Office PowerPoint</Application>
  <PresentationFormat>Bredbild</PresentationFormat>
  <Paragraphs>72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Ablation Extra Bold</vt:lpstr>
      <vt:lpstr>Arial</vt:lpstr>
      <vt:lpstr>Calibri</vt:lpstr>
      <vt:lpstr>Ikarius ADF Std</vt:lpstr>
      <vt:lpstr>Office-tema</vt:lpstr>
      <vt:lpstr>PowerPoint-presentation</vt:lpstr>
      <vt:lpstr>I dagsläget</vt:lpstr>
      <vt:lpstr>Struktur</vt:lpstr>
      <vt:lpstr>Huvudansvariga</vt:lpstr>
      <vt:lpstr>Arbetsledare / Ansvariga</vt:lpstr>
      <vt:lpstr>Infocenter</vt:lpstr>
      <vt:lpstr>Grill / Parkering</vt:lpstr>
      <vt:lpstr>mat</vt:lpstr>
      <vt:lpstr>Huvudsekretariat</vt:lpstr>
      <vt:lpstr>Hall &amp; Service</vt:lpstr>
      <vt:lpstr>Calles café</vt:lpstr>
      <vt:lpstr>Logi</vt:lpstr>
      <vt:lpstr>Övriga tjänster</vt:lpstr>
      <vt:lpstr>Senior &amp; Juniorlag - Arbetsuppgifter</vt:lpstr>
      <vt:lpstr>Tillägg</vt:lpstr>
      <vt:lpstr>Slut på pp Förslag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Felix Magnusson</dc:creator>
  <cp:lastModifiedBy>Felix Magnusson</cp:lastModifiedBy>
  <cp:revision>1</cp:revision>
  <dcterms:created xsi:type="dcterms:W3CDTF">2023-08-22T11:49:21Z</dcterms:created>
  <dcterms:modified xsi:type="dcterms:W3CDTF">2023-08-22T16:19:10Z</dcterms:modified>
</cp:coreProperties>
</file>